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3.xml" ContentType="application/vnd.openxmlformats-officedocument.drawingml.diagram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25"/>
  </p:notesMasterIdLst>
  <p:sldIdLst>
    <p:sldId id="256" r:id="rId3"/>
    <p:sldId id="257" r:id="rId4"/>
    <p:sldId id="284" r:id="rId5"/>
    <p:sldId id="285" r:id="rId6"/>
    <p:sldId id="286" r:id="rId7"/>
    <p:sldId id="281" r:id="rId8"/>
    <p:sldId id="260" r:id="rId9"/>
    <p:sldId id="261" r:id="rId10"/>
    <p:sldId id="288" r:id="rId11"/>
    <p:sldId id="273" r:id="rId12"/>
    <p:sldId id="274" r:id="rId13"/>
    <p:sldId id="276" r:id="rId14"/>
    <p:sldId id="277" r:id="rId15"/>
    <p:sldId id="278" r:id="rId16"/>
    <p:sldId id="290" r:id="rId17"/>
    <p:sldId id="275" r:id="rId18"/>
    <p:sldId id="279" r:id="rId19"/>
    <p:sldId id="269" r:id="rId20"/>
    <p:sldId id="291" r:id="rId21"/>
    <p:sldId id="270" r:id="rId22"/>
    <p:sldId id="267" r:id="rId23"/>
    <p:sldId id="28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93B2"/>
    <a:srgbClr val="4A82A4"/>
    <a:srgbClr val="41A3A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28 учителей всего</c:v>
                </c:pt>
                <c:pt idx="1">
                  <c:v>13 среднего возраста</c:v>
                </c:pt>
                <c:pt idx="2">
                  <c:v>9 пенсионеров</c:v>
                </c:pt>
                <c:pt idx="3">
                  <c:v>6 молодых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1.6975308641975332E-2"/>
          <c:y val="0.13015039381129362"/>
          <c:w val="0.72685185185185253"/>
          <c:h val="0.74833880507537565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учителей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 Всего учителей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высшая категория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 Всего учителей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 категория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 Всего учителей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СЗД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 Всего учителей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Без кв. категории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 Всего учителей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dLbls>
          <c:showVal val="1"/>
        </c:dLbls>
        <c:shape val="cylinder"/>
        <c:axId val="50735744"/>
        <c:axId val="50745728"/>
        <c:axId val="0"/>
      </c:bar3DChart>
      <c:catAx>
        <c:axId val="50735744"/>
        <c:scaling>
          <c:orientation val="minMax"/>
        </c:scaling>
        <c:axPos val="b"/>
        <c:majorTickMark val="none"/>
        <c:tickLblPos val="nextTo"/>
        <c:crossAx val="50745728"/>
        <c:crosses val="autoZero"/>
        <c:auto val="1"/>
        <c:lblAlgn val="ctr"/>
        <c:lblOffset val="100"/>
      </c:catAx>
      <c:valAx>
        <c:axId val="50745728"/>
        <c:scaling>
          <c:orientation val="minMax"/>
        </c:scaling>
        <c:delete val="1"/>
        <c:axPos val="l"/>
        <c:numFmt formatCode="General" sourceLinked="1"/>
        <c:tickLblPos val="none"/>
        <c:crossAx val="5073574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66362253329445064"/>
          <c:y val="0.11471959451511604"/>
          <c:w val="0.29775481189851288"/>
          <c:h val="0.40693008906487216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D3F640-C396-44B6-84B9-05B8EF9BEE0E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BA632E-B943-48A7-948D-96AC63FD64A1}">
      <dgm:prSet phldrT="[Текст]"/>
      <dgm:spPr/>
      <dgm:t>
        <a:bodyPr/>
        <a:lstStyle/>
        <a:p>
          <a:r>
            <a:rPr lang="ru-RU" dirty="0" smtClean="0"/>
            <a:t>Диагностика на этапе профессионально-личностной зрелости</a:t>
          </a:r>
          <a:endParaRPr lang="ru-RU" dirty="0"/>
        </a:p>
      </dgm:t>
    </dgm:pt>
    <dgm:pt modelId="{8B072EC6-6482-44FE-AFEA-F038703455F6}" type="parTrans" cxnId="{D837C540-279A-46A0-AB8D-921431D07D6E}">
      <dgm:prSet/>
      <dgm:spPr/>
      <dgm:t>
        <a:bodyPr/>
        <a:lstStyle/>
        <a:p>
          <a:endParaRPr lang="ru-RU"/>
        </a:p>
      </dgm:t>
    </dgm:pt>
    <dgm:pt modelId="{0226FE03-491F-4FC0-BFB7-DBB5F9715EAD}" type="sibTrans" cxnId="{D837C540-279A-46A0-AB8D-921431D07D6E}">
      <dgm:prSet/>
      <dgm:spPr/>
      <dgm:t>
        <a:bodyPr/>
        <a:lstStyle/>
        <a:p>
          <a:endParaRPr lang="ru-RU"/>
        </a:p>
      </dgm:t>
    </dgm:pt>
    <dgm:pt modelId="{5EE6279F-1A64-433C-9CBE-B2180216CDCC}">
      <dgm:prSet phldrT="[Текст]"/>
      <dgm:spPr/>
      <dgm:t>
        <a:bodyPr/>
        <a:lstStyle/>
        <a:p>
          <a:r>
            <a:rPr lang="ru-RU" dirty="0" smtClean="0"/>
            <a:t>Семинар - практикум «Эмоциональное выгорание и пути его остановки»</a:t>
          </a:r>
          <a:endParaRPr lang="ru-RU" dirty="0"/>
        </a:p>
      </dgm:t>
    </dgm:pt>
    <dgm:pt modelId="{1BE45494-4776-45A2-BBAA-979974775053}" type="parTrans" cxnId="{AD18F008-58A8-4079-AD7E-A53A028A91B7}">
      <dgm:prSet/>
      <dgm:spPr/>
      <dgm:t>
        <a:bodyPr/>
        <a:lstStyle/>
        <a:p>
          <a:endParaRPr lang="ru-RU"/>
        </a:p>
      </dgm:t>
    </dgm:pt>
    <dgm:pt modelId="{B324876D-1FFC-46A5-ABF1-8FD98869604A}" type="sibTrans" cxnId="{AD18F008-58A8-4079-AD7E-A53A028A91B7}">
      <dgm:prSet/>
      <dgm:spPr/>
      <dgm:t>
        <a:bodyPr/>
        <a:lstStyle/>
        <a:p>
          <a:endParaRPr lang="ru-RU"/>
        </a:p>
      </dgm:t>
    </dgm:pt>
    <dgm:pt modelId="{13252C9C-DD5D-438E-B6E8-8DF870287B34}">
      <dgm:prSet phldrT="[Текст]"/>
      <dgm:spPr/>
      <dgm:t>
        <a:bodyPr/>
        <a:lstStyle/>
        <a:p>
          <a:r>
            <a:rPr lang="ru-RU" dirty="0" smtClean="0"/>
            <a:t>Индивидуальное сопровождение и консультирование</a:t>
          </a:r>
          <a:endParaRPr lang="ru-RU" dirty="0"/>
        </a:p>
      </dgm:t>
    </dgm:pt>
    <dgm:pt modelId="{A6D59B98-7CF8-4924-8060-DCEC38EE158A}" type="parTrans" cxnId="{08028B93-1DE4-4103-BE8D-3DC07C2F29C8}">
      <dgm:prSet/>
      <dgm:spPr/>
      <dgm:t>
        <a:bodyPr/>
        <a:lstStyle/>
        <a:p>
          <a:endParaRPr lang="ru-RU"/>
        </a:p>
      </dgm:t>
    </dgm:pt>
    <dgm:pt modelId="{BD481F6F-42D0-493A-9E1A-DFE18C009A20}" type="sibTrans" cxnId="{08028B93-1DE4-4103-BE8D-3DC07C2F29C8}">
      <dgm:prSet/>
      <dgm:spPr/>
      <dgm:t>
        <a:bodyPr/>
        <a:lstStyle/>
        <a:p>
          <a:endParaRPr lang="ru-RU"/>
        </a:p>
      </dgm:t>
    </dgm:pt>
    <dgm:pt modelId="{B3D9EF17-04E4-405A-848C-145DA6FBB21F}">
      <dgm:prSet phldrT="[Текст]"/>
      <dgm:spPr/>
      <dgm:t>
        <a:bodyPr/>
        <a:lstStyle/>
        <a:p>
          <a:r>
            <a:rPr lang="ru-RU" dirty="0" smtClean="0"/>
            <a:t>Клуб «Час общения»</a:t>
          </a:r>
          <a:endParaRPr lang="ru-RU" dirty="0"/>
        </a:p>
      </dgm:t>
    </dgm:pt>
    <dgm:pt modelId="{4F688A25-C38A-4484-BFB1-0EE95BAA742B}" type="parTrans" cxnId="{D5224FF7-E2BB-4499-80C0-5246BA8FAB7C}">
      <dgm:prSet/>
      <dgm:spPr/>
      <dgm:t>
        <a:bodyPr/>
        <a:lstStyle/>
        <a:p>
          <a:endParaRPr lang="ru-RU"/>
        </a:p>
      </dgm:t>
    </dgm:pt>
    <dgm:pt modelId="{A7737A12-B581-4935-8BC0-41FF40E3F1F0}" type="sibTrans" cxnId="{D5224FF7-E2BB-4499-80C0-5246BA8FAB7C}">
      <dgm:prSet/>
      <dgm:spPr/>
      <dgm:t>
        <a:bodyPr/>
        <a:lstStyle/>
        <a:p>
          <a:endParaRPr lang="ru-RU"/>
        </a:p>
      </dgm:t>
    </dgm:pt>
    <dgm:pt modelId="{7A18CD1B-DA63-4334-AFD0-7189FAD49181}">
      <dgm:prSet phldrT="[Текст]"/>
      <dgm:spPr/>
      <dgm:t>
        <a:bodyPr/>
        <a:lstStyle/>
        <a:p>
          <a:r>
            <a:rPr lang="ru-RU" dirty="0" smtClean="0"/>
            <a:t>Практические занятия «Профилактика эмоционального выгорания»</a:t>
          </a:r>
          <a:endParaRPr lang="ru-RU" dirty="0"/>
        </a:p>
      </dgm:t>
    </dgm:pt>
    <dgm:pt modelId="{B64CCE67-AC0E-4346-8092-E89D78F5C8AB}" type="parTrans" cxnId="{7B1D8054-3226-4E67-8EFC-7FF5BFF7851A}">
      <dgm:prSet/>
      <dgm:spPr/>
      <dgm:t>
        <a:bodyPr/>
        <a:lstStyle/>
        <a:p>
          <a:endParaRPr lang="ru-RU"/>
        </a:p>
      </dgm:t>
    </dgm:pt>
    <dgm:pt modelId="{EDBC1352-7353-426B-B54D-DA5C263A0952}" type="sibTrans" cxnId="{7B1D8054-3226-4E67-8EFC-7FF5BFF7851A}">
      <dgm:prSet/>
      <dgm:spPr/>
      <dgm:t>
        <a:bodyPr/>
        <a:lstStyle/>
        <a:p>
          <a:endParaRPr lang="ru-RU"/>
        </a:p>
      </dgm:t>
    </dgm:pt>
    <dgm:pt modelId="{8906256C-F011-42D0-99EA-F9BDD2878449}">
      <dgm:prSet phldrT="[Текст]"/>
      <dgm:spPr/>
      <dgm:t>
        <a:bodyPr/>
        <a:lstStyle/>
        <a:p>
          <a:r>
            <a:rPr lang="ru-RU" dirty="0" smtClean="0"/>
            <a:t>Анализ проблемного поля</a:t>
          </a:r>
          <a:endParaRPr lang="ru-RU" dirty="0"/>
        </a:p>
      </dgm:t>
    </dgm:pt>
    <dgm:pt modelId="{34585494-5110-4D2B-B3E8-431B8CDA0C85}" type="parTrans" cxnId="{8D531ED2-BD01-4698-B1D7-B44F372306A4}">
      <dgm:prSet/>
      <dgm:spPr/>
      <dgm:t>
        <a:bodyPr/>
        <a:lstStyle/>
        <a:p>
          <a:endParaRPr lang="ru-RU"/>
        </a:p>
      </dgm:t>
    </dgm:pt>
    <dgm:pt modelId="{EA15904F-6A1D-4DED-8BE1-F61A1E80C501}" type="sibTrans" cxnId="{8D531ED2-BD01-4698-B1D7-B44F372306A4}">
      <dgm:prSet/>
      <dgm:spPr/>
      <dgm:t>
        <a:bodyPr/>
        <a:lstStyle/>
        <a:p>
          <a:endParaRPr lang="ru-RU"/>
        </a:p>
      </dgm:t>
    </dgm:pt>
    <dgm:pt modelId="{97C86C98-B21C-4C5A-AAB6-8130333DBF2A}">
      <dgm:prSet phldrT="[Текст]"/>
      <dgm:spPr/>
      <dgm:t>
        <a:bodyPr/>
        <a:lstStyle/>
        <a:p>
          <a:r>
            <a:rPr lang="ru-RU" dirty="0" smtClean="0"/>
            <a:t>Конференция «Ценности профессиональной карьеры»</a:t>
          </a:r>
          <a:endParaRPr lang="ru-RU" dirty="0"/>
        </a:p>
      </dgm:t>
    </dgm:pt>
    <dgm:pt modelId="{9CC8F192-FD52-464A-9963-4068E6BCD532}" type="parTrans" cxnId="{71C17586-D15F-4C5E-B3FD-177D7C914AA2}">
      <dgm:prSet/>
      <dgm:spPr/>
      <dgm:t>
        <a:bodyPr/>
        <a:lstStyle/>
        <a:p>
          <a:endParaRPr lang="ru-RU"/>
        </a:p>
      </dgm:t>
    </dgm:pt>
    <dgm:pt modelId="{8CE211D3-ECF4-4BD3-B20F-B2B07DF65D65}" type="sibTrans" cxnId="{71C17586-D15F-4C5E-B3FD-177D7C914AA2}">
      <dgm:prSet/>
      <dgm:spPr/>
      <dgm:t>
        <a:bodyPr/>
        <a:lstStyle/>
        <a:p>
          <a:endParaRPr lang="ru-RU"/>
        </a:p>
      </dgm:t>
    </dgm:pt>
    <dgm:pt modelId="{5012C7DE-D386-44F7-A044-B35EA95BEC6F}">
      <dgm:prSet phldrT="[Текст]"/>
      <dgm:spPr/>
      <dgm:t>
        <a:bodyPr/>
        <a:lstStyle/>
        <a:p>
          <a:r>
            <a:rPr lang="ru-RU" dirty="0" smtClean="0"/>
            <a:t>Группа поддержки «Оптимисты»</a:t>
          </a:r>
          <a:endParaRPr lang="ru-RU" dirty="0"/>
        </a:p>
      </dgm:t>
    </dgm:pt>
    <dgm:pt modelId="{BF4AB293-EA7C-4D84-969B-25AB0E14B1F1}" type="parTrans" cxnId="{4FCD8D1E-1710-4B0A-8E48-04D82AAA6A06}">
      <dgm:prSet/>
      <dgm:spPr/>
      <dgm:t>
        <a:bodyPr/>
        <a:lstStyle/>
        <a:p>
          <a:endParaRPr lang="ru-RU"/>
        </a:p>
      </dgm:t>
    </dgm:pt>
    <dgm:pt modelId="{E9D64799-E4B6-46E2-BF16-C1763639B345}" type="sibTrans" cxnId="{4FCD8D1E-1710-4B0A-8E48-04D82AAA6A06}">
      <dgm:prSet/>
      <dgm:spPr/>
      <dgm:t>
        <a:bodyPr/>
        <a:lstStyle/>
        <a:p>
          <a:endParaRPr lang="ru-RU"/>
        </a:p>
      </dgm:t>
    </dgm:pt>
    <dgm:pt modelId="{70B00AE9-5D5C-4755-A8BC-2E73EC0D0560}">
      <dgm:prSet phldrT="[Текст]"/>
      <dgm:spPr/>
      <dgm:t>
        <a:bodyPr/>
        <a:lstStyle/>
        <a:p>
          <a:r>
            <a:rPr lang="ru-RU" dirty="0" smtClean="0"/>
            <a:t>Методические консультации</a:t>
          </a:r>
          <a:endParaRPr lang="ru-RU" dirty="0"/>
        </a:p>
      </dgm:t>
    </dgm:pt>
    <dgm:pt modelId="{4940991F-1EAC-46BF-80BB-C4BECAA7984A}" type="parTrans" cxnId="{BBB2B3A3-6847-4C2E-922E-BC736723975D}">
      <dgm:prSet/>
      <dgm:spPr/>
      <dgm:t>
        <a:bodyPr/>
        <a:lstStyle/>
        <a:p>
          <a:endParaRPr lang="ru-RU"/>
        </a:p>
      </dgm:t>
    </dgm:pt>
    <dgm:pt modelId="{E3E44810-571F-463C-83F0-4B6241EE4E17}" type="sibTrans" cxnId="{BBB2B3A3-6847-4C2E-922E-BC736723975D}">
      <dgm:prSet/>
      <dgm:spPr/>
      <dgm:t>
        <a:bodyPr/>
        <a:lstStyle/>
        <a:p>
          <a:endParaRPr lang="ru-RU"/>
        </a:p>
      </dgm:t>
    </dgm:pt>
    <dgm:pt modelId="{20479801-1EB5-4E1E-B415-908F52E14E98}" type="pres">
      <dgm:prSet presAssocID="{5ED3F640-C396-44B6-84B9-05B8EF9BEE0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3D490E-BA73-416F-AC29-121EE6E52440}" type="pres">
      <dgm:prSet presAssocID="{5ED3F640-C396-44B6-84B9-05B8EF9BEE0E}" presName="cycle" presStyleCnt="0"/>
      <dgm:spPr/>
    </dgm:pt>
    <dgm:pt modelId="{936FB016-2D0B-44AF-8D0E-C5DF100454BD}" type="pres">
      <dgm:prSet presAssocID="{C7BA632E-B943-48A7-948D-96AC63FD64A1}" presName="nodeFirstNode" presStyleLbl="node1" presStyleIdx="0" presStyleCnt="9" custScaleX="146410" custScaleY="146410" custRadScaleRad="95942" custRadScaleInc="-1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3A121-5FE6-48EC-9FDC-D18CDAFC59C4}" type="pres">
      <dgm:prSet presAssocID="{0226FE03-491F-4FC0-BFB7-DBB5F9715EA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82AC5884-8FBE-469A-B4F3-9ADE24376707}" type="pres">
      <dgm:prSet presAssocID="{8906256C-F011-42D0-99EA-F9BDD2878449}" presName="nodeFollowingNodes" presStyleLbl="node1" presStyleIdx="1" presStyleCnt="9" custScaleX="133100" custScaleY="133100" custRadScaleRad="100269" custRadScaleInc="28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5B230-D9DD-42DD-BB72-22E516BE1337}" type="pres">
      <dgm:prSet presAssocID="{5EE6279F-1A64-433C-9CBE-B2180216CDCC}" presName="nodeFollowingNodes" presStyleLbl="node1" presStyleIdx="2" presStyleCnt="9" custScaleX="146410" custScaleY="146410" custRadScaleRad="99933" custRadScaleInc="-4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319F2-194E-4166-AB95-3DA0A72576DA}" type="pres">
      <dgm:prSet presAssocID="{13252C9C-DD5D-438E-B6E8-8DF870287B34}" presName="nodeFollowingNodes" presStyleLbl="node1" presStyleIdx="3" presStyleCnt="9" custScaleX="146410" custScaleY="146410" custRadScaleRad="99855" custRadScaleInc="-339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CEAA71-ADE3-4E6D-8B70-7AEA69EF8DD0}" type="pres">
      <dgm:prSet presAssocID="{B3D9EF17-04E4-405A-848C-145DA6FBB21F}" presName="nodeFollowingNodes" presStyleLbl="node1" presStyleIdx="4" presStyleCnt="9" custScaleX="146410" custScaleY="146410" custRadScaleRad="96075" custRadScaleInc="-430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FD563-5296-485F-9688-BFDEBEA93CB3}" type="pres">
      <dgm:prSet presAssocID="{7A18CD1B-DA63-4334-AFD0-7189FAD49181}" presName="nodeFollowingNodes" presStyleLbl="node1" presStyleIdx="5" presStyleCnt="9" custScaleX="146410" custScaleY="146410" custRadScaleRad="90430" custRadScaleInc="28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4D40D-7067-4626-84E8-54337498071A}" type="pres">
      <dgm:prSet presAssocID="{97C86C98-B21C-4C5A-AAB6-8130333DBF2A}" presName="nodeFollowingNodes" presStyleLbl="node1" presStyleIdx="6" presStyleCnt="9" custScaleX="146410" custScaleY="146410" custRadScaleRad="95301" custRadScaleInc="31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E3BAF-FCB1-4F05-80C0-9C9B833BFC74}" type="pres">
      <dgm:prSet presAssocID="{5012C7DE-D386-44F7-A044-B35EA95BEC6F}" presName="nodeFollowingNodes" presStyleLbl="node1" presStyleIdx="7" presStyleCnt="9" custScaleX="146410" custScaleY="146410" custRadScaleRad="99514" custRadScaleInc="3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9061A9-0EC0-4735-8C34-A7D5C913D5B1}" type="pres">
      <dgm:prSet presAssocID="{70B00AE9-5D5C-4755-A8BC-2E73EC0D0560}" presName="nodeFollowingNodes" presStyleLbl="node1" presStyleIdx="8" presStyleCnt="9" custScaleX="133100" custScaleY="133100" custRadScaleRad="101526" custRadScaleInc="-30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1D8054-3226-4E67-8EFC-7FF5BFF7851A}" srcId="{5ED3F640-C396-44B6-84B9-05B8EF9BEE0E}" destId="{7A18CD1B-DA63-4334-AFD0-7189FAD49181}" srcOrd="5" destOrd="0" parTransId="{B64CCE67-AC0E-4346-8092-E89D78F5C8AB}" sibTransId="{EDBC1352-7353-426B-B54D-DA5C263A0952}"/>
    <dgm:cxn modelId="{D837C540-279A-46A0-AB8D-921431D07D6E}" srcId="{5ED3F640-C396-44B6-84B9-05B8EF9BEE0E}" destId="{C7BA632E-B943-48A7-948D-96AC63FD64A1}" srcOrd="0" destOrd="0" parTransId="{8B072EC6-6482-44FE-AFEA-F038703455F6}" sibTransId="{0226FE03-491F-4FC0-BFB7-DBB5F9715EAD}"/>
    <dgm:cxn modelId="{94FCE407-F321-45EB-A53A-F7C64CD43144}" type="presOf" srcId="{70B00AE9-5D5C-4755-A8BC-2E73EC0D0560}" destId="{FF9061A9-0EC0-4735-8C34-A7D5C913D5B1}" srcOrd="0" destOrd="0" presId="urn:microsoft.com/office/officeart/2005/8/layout/cycle3"/>
    <dgm:cxn modelId="{60384069-2929-48E4-8269-1BCFD8A4095A}" type="presOf" srcId="{C7BA632E-B943-48A7-948D-96AC63FD64A1}" destId="{936FB016-2D0B-44AF-8D0E-C5DF100454BD}" srcOrd="0" destOrd="0" presId="urn:microsoft.com/office/officeart/2005/8/layout/cycle3"/>
    <dgm:cxn modelId="{35B01347-D600-4B86-9253-12ACD19BC828}" type="presOf" srcId="{13252C9C-DD5D-438E-B6E8-8DF870287B34}" destId="{D45319F2-194E-4166-AB95-3DA0A72576DA}" srcOrd="0" destOrd="0" presId="urn:microsoft.com/office/officeart/2005/8/layout/cycle3"/>
    <dgm:cxn modelId="{D5224FF7-E2BB-4499-80C0-5246BA8FAB7C}" srcId="{5ED3F640-C396-44B6-84B9-05B8EF9BEE0E}" destId="{B3D9EF17-04E4-405A-848C-145DA6FBB21F}" srcOrd="4" destOrd="0" parTransId="{4F688A25-C38A-4484-BFB1-0EE95BAA742B}" sibTransId="{A7737A12-B581-4935-8BC0-41FF40E3F1F0}"/>
    <dgm:cxn modelId="{1DF13655-6060-4FDB-9EF0-2FE7FFCD5E19}" type="presOf" srcId="{5ED3F640-C396-44B6-84B9-05B8EF9BEE0E}" destId="{20479801-1EB5-4E1E-B415-908F52E14E98}" srcOrd="0" destOrd="0" presId="urn:microsoft.com/office/officeart/2005/8/layout/cycle3"/>
    <dgm:cxn modelId="{9A05FDB4-5150-468E-A4EA-FFEA1465FAA3}" type="presOf" srcId="{7A18CD1B-DA63-4334-AFD0-7189FAD49181}" destId="{7B1FD563-5296-485F-9688-BFDEBEA93CB3}" srcOrd="0" destOrd="0" presId="urn:microsoft.com/office/officeart/2005/8/layout/cycle3"/>
    <dgm:cxn modelId="{C0AD619E-7249-44CF-9FCE-E7A3DBFFCBC3}" type="presOf" srcId="{8906256C-F011-42D0-99EA-F9BDD2878449}" destId="{82AC5884-8FBE-469A-B4F3-9ADE24376707}" srcOrd="0" destOrd="0" presId="urn:microsoft.com/office/officeart/2005/8/layout/cycle3"/>
    <dgm:cxn modelId="{FF552BA9-80E8-4BB5-9DAF-E4C7CE08B1B1}" type="presOf" srcId="{B3D9EF17-04E4-405A-848C-145DA6FBB21F}" destId="{E8CEAA71-ADE3-4E6D-8B70-7AEA69EF8DD0}" srcOrd="0" destOrd="0" presId="urn:microsoft.com/office/officeart/2005/8/layout/cycle3"/>
    <dgm:cxn modelId="{08028B93-1DE4-4103-BE8D-3DC07C2F29C8}" srcId="{5ED3F640-C396-44B6-84B9-05B8EF9BEE0E}" destId="{13252C9C-DD5D-438E-B6E8-8DF870287B34}" srcOrd="3" destOrd="0" parTransId="{A6D59B98-7CF8-4924-8060-DCEC38EE158A}" sibTransId="{BD481F6F-42D0-493A-9E1A-DFE18C009A20}"/>
    <dgm:cxn modelId="{1760C62E-C153-47FD-B4A5-FC714DE3AF9F}" type="presOf" srcId="{0226FE03-491F-4FC0-BFB7-DBB5F9715EAD}" destId="{16E3A121-5FE6-48EC-9FDC-D18CDAFC59C4}" srcOrd="0" destOrd="0" presId="urn:microsoft.com/office/officeart/2005/8/layout/cycle3"/>
    <dgm:cxn modelId="{D40E8F9D-98C7-4955-B1D0-491DC187AEC6}" type="presOf" srcId="{5EE6279F-1A64-433C-9CBE-B2180216CDCC}" destId="{A6B5B230-D9DD-42DD-BB72-22E516BE1337}" srcOrd="0" destOrd="0" presId="urn:microsoft.com/office/officeart/2005/8/layout/cycle3"/>
    <dgm:cxn modelId="{0C2D768C-1DE1-4A1D-A0D4-C536FB3440BA}" type="presOf" srcId="{5012C7DE-D386-44F7-A044-B35EA95BEC6F}" destId="{A20E3BAF-FCB1-4F05-80C0-9C9B833BFC74}" srcOrd="0" destOrd="0" presId="urn:microsoft.com/office/officeart/2005/8/layout/cycle3"/>
    <dgm:cxn modelId="{71C17586-D15F-4C5E-B3FD-177D7C914AA2}" srcId="{5ED3F640-C396-44B6-84B9-05B8EF9BEE0E}" destId="{97C86C98-B21C-4C5A-AAB6-8130333DBF2A}" srcOrd="6" destOrd="0" parTransId="{9CC8F192-FD52-464A-9963-4068E6BCD532}" sibTransId="{8CE211D3-ECF4-4BD3-B20F-B2B07DF65D65}"/>
    <dgm:cxn modelId="{AAE80AD0-7924-4890-A0DA-CA4651F6E629}" type="presOf" srcId="{97C86C98-B21C-4C5A-AAB6-8130333DBF2A}" destId="{76F4D40D-7067-4626-84E8-54337498071A}" srcOrd="0" destOrd="0" presId="urn:microsoft.com/office/officeart/2005/8/layout/cycle3"/>
    <dgm:cxn modelId="{BBB2B3A3-6847-4C2E-922E-BC736723975D}" srcId="{5ED3F640-C396-44B6-84B9-05B8EF9BEE0E}" destId="{70B00AE9-5D5C-4755-A8BC-2E73EC0D0560}" srcOrd="8" destOrd="0" parTransId="{4940991F-1EAC-46BF-80BB-C4BECAA7984A}" sibTransId="{E3E44810-571F-463C-83F0-4B6241EE4E17}"/>
    <dgm:cxn modelId="{AD18F008-58A8-4079-AD7E-A53A028A91B7}" srcId="{5ED3F640-C396-44B6-84B9-05B8EF9BEE0E}" destId="{5EE6279F-1A64-433C-9CBE-B2180216CDCC}" srcOrd="2" destOrd="0" parTransId="{1BE45494-4776-45A2-BBAA-979974775053}" sibTransId="{B324876D-1FFC-46A5-ABF1-8FD98869604A}"/>
    <dgm:cxn modelId="{8D531ED2-BD01-4698-B1D7-B44F372306A4}" srcId="{5ED3F640-C396-44B6-84B9-05B8EF9BEE0E}" destId="{8906256C-F011-42D0-99EA-F9BDD2878449}" srcOrd="1" destOrd="0" parTransId="{34585494-5110-4D2B-B3E8-431B8CDA0C85}" sibTransId="{EA15904F-6A1D-4DED-8BE1-F61A1E80C501}"/>
    <dgm:cxn modelId="{4FCD8D1E-1710-4B0A-8E48-04D82AAA6A06}" srcId="{5ED3F640-C396-44B6-84B9-05B8EF9BEE0E}" destId="{5012C7DE-D386-44F7-A044-B35EA95BEC6F}" srcOrd="7" destOrd="0" parTransId="{BF4AB293-EA7C-4D84-969B-25AB0E14B1F1}" sibTransId="{E9D64799-E4B6-46E2-BF16-C1763639B345}"/>
    <dgm:cxn modelId="{91A113EB-0606-4B0B-AB9D-141E50EC5DD0}" type="presParOf" srcId="{20479801-1EB5-4E1E-B415-908F52E14E98}" destId="{DE3D490E-BA73-416F-AC29-121EE6E52440}" srcOrd="0" destOrd="0" presId="urn:microsoft.com/office/officeart/2005/8/layout/cycle3"/>
    <dgm:cxn modelId="{F9F2360A-8800-4632-B8A6-93AE6E2D605A}" type="presParOf" srcId="{DE3D490E-BA73-416F-AC29-121EE6E52440}" destId="{936FB016-2D0B-44AF-8D0E-C5DF100454BD}" srcOrd="0" destOrd="0" presId="urn:microsoft.com/office/officeart/2005/8/layout/cycle3"/>
    <dgm:cxn modelId="{814011D9-0396-4948-81C4-600C1978BDBB}" type="presParOf" srcId="{DE3D490E-BA73-416F-AC29-121EE6E52440}" destId="{16E3A121-5FE6-48EC-9FDC-D18CDAFC59C4}" srcOrd="1" destOrd="0" presId="urn:microsoft.com/office/officeart/2005/8/layout/cycle3"/>
    <dgm:cxn modelId="{A6B7820A-1352-4D61-89FB-134D3DE4BAD9}" type="presParOf" srcId="{DE3D490E-BA73-416F-AC29-121EE6E52440}" destId="{82AC5884-8FBE-469A-B4F3-9ADE24376707}" srcOrd="2" destOrd="0" presId="urn:microsoft.com/office/officeart/2005/8/layout/cycle3"/>
    <dgm:cxn modelId="{4517829C-88A9-4CFF-BB69-E6DABC2027C5}" type="presParOf" srcId="{DE3D490E-BA73-416F-AC29-121EE6E52440}" destId="{A6B5B230-D9DD-42DD-BB72-22E516BE1337}" srcOrd="3" destOrd="0" presId="urn:microsoft.com/office/officeart/2005/8/layout/cycle3"/>
    <dgm:cxn modelId="{844FF028-5F63-4D16-BE79-7E1CCDE878EE}" type="presParOf" srcId="{DE3D490E-BA73-416F-AC29-121EE6E52440}" destId="{D45319F2-194E-4166-AB95-3DA0A72576DA}" srcOrd="4" destOrd="0" presId="urn:microsoft.com/office/officeart/2005/8/layout/cycle3"/>
    <dgm:cxn modelId="{23934C58-23CF-4CDD-AA9A-5135D912E639}" type="presParOf" srcId="{DE3D490E-BA73-416F-AC29-121EE6E52440}" destId="{E8CEAA71-ADE3-4E6D-8B70-7AEA69EF8DD0}" srcOrd="5" destOrd="0" presId="urn:microsoft.com/office/officeart/2005/8/layout/cycle3"/>
    <dgm:cxn modelId="{AA6C1827-43FA-4786-8484-32732E05EA8D}" type="presParOf" srcId="{DE3D490E-BA73-416F-AC29-121EE6E52440}" destId="{7B1FD563-5296-485F-9688-BFDEBEA93CB3}" srcOrd="6" destOrd="0" presId="urn:microsoft.com/office/officeart/2005/8/layout/cycle3"/>
    <dgm:cxn modelId="{CC2F686B-23D0-4071-968C-0B8EA5B914DF}" type="presParOf" srcId="{DE3D490E-BA73-416F-AC29-121EE6E52440}" destId="{76F4D40D-7067-4626-84E8-54337498071A}" srcOrd="7" destOrd="0" presId="urn:microsoft.com/office/officeart/2005/8/layout/cycle3"/>
    <dgm:cxn modelId="{2A9B18B0-D974-499C-B289-45CFBA239029}" type="presParOf" srcId="{DE3D490E-BA73-416F-AC29-121EE6E52440}" destId="{A20E3BAF-FCB1-4F05-80C0-9C9B833BFC74}" srcOrd="8" destOrd="0" presId="urn:microsoft.com/office/officeart/2005/8/layout/cycle3"/>
    <dgm:cxn modelId="{AC703278-D250-4B6A-8660-79933D45452B}" type="presParOf" srcId="{DE3D490E-BA73-416F-AC29-121EE6E52440}" destId="{FF9061A9-0EC0-4735-8C34-A7D5C913D5B1}" srcOrd="9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E6081F-02A2-4CBC-8E8E-277958E02DA7}" type="doc">
      <dgm:prSet loTypeId="urn:microsoft.com/office/officeart/2005/8/layout/vList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84B328-13C7-46A4-91FA-83ABE3FBEB37}">
      <dgm:prSet phldrT="[Текст]"/>
      <dgm:spPr/>
      <dgm:t>
        <a:bodyPr/>
        <a:lstStyle/>
        <a:p>
          <a:r>
            <a:rPr lang="ru-RU" dirty="0" smtClean="0"/>
            <a:t>Психологическое сопровождение учебной деятельности и методической работы</a:t>
          </a:r>
          <a:endParaRPr lang="ru-RU" dirty="0"/>
        </a:p>
      </dgm:t>
    </dgm:pt>
    <dgm:pt modelId="{5B9F8C09-5366-474C-B7CC-D5E1A0B2BA75}" type="parTrans" cxnId="{50BA22AE-A942-472E-8CC4-7404D1FDA18A}">
      <dgm:prSet/>
      <dgm:spPr/>
      <dgm:t>
        <a:bodyPr/>
        <a:lstStyle/>
        <a:p>
          <a:endParaRPr lang="ru-RU"/>
        </a:p>
      </dgm:t>
    </dgm:pt>
    <dgm:pt modelId="{1A0803A7-EA56-49FB-B82B-6535853A7533}" type="sibTrans" cxnId="{50BA22AE-A942-472E-8CC4-7404D1FDA18A}">
      <dgm:prSet/>
      <dgm:spPr/>
      <dgm:t>
        <a:bodyPr/>
        <a:lstStyle/>
        <a:p>
          <a:endParaRPr lang="ru-RU"/>
        </a:p>
      </dgm:t>
    </dgm:pt>
    <dgm:pt modelId="{E1E393E3-A20B-4C87-99BB-BEA6E20D8890}">
      <dgm:prSet phldrT="[Текст]"/>
      <dgm:spPr/>
      <dgm:t>
        <a:bodyPr/>
        <a:lstStyle/>
        <a:p>
          <a:r>
            <a:rPr lang="ru-RU" dirty="0" smtClean="0"/>
            <a:t>Психологическое сопровождение воспитания и развития личности обучающегося и классных руководителей</a:t>
          </a:r>
          <a:endParaRPr lang="ru-RU" dirty="0"/>
        </a:p>
      </dgm:t>
    </dgm:pt>
    <dgm:pt modelId="{0EE3CC24-FF19-4031-964A-7DDDEC2B8D24}" type="parTrans" cxnId="{0419B336-9556-4A3B-A730-943E67CF862F}">
      <dgm:prSet/>
      <dgm:spPr/>
      <dgm:t>
        <a:bodyPr/>
        <a:lstStyle/>
        <a:p>
          <a:endParaRPr lang="ru-RU"/>
        </a:p>
      </dgm:t>
    </dgm:pt>
    <dgm:pt modelId="{45F1187E-3023-4577-9DB5-3092686EA1C5}" type="sibTrans" cxnId="{0419B336-9556-4A3B-A730-943E67CF862F}">
      <dgm:prSet/>
      <dgm:spPr/>
      <dgm:t>
        <a:bodyPr/>
        <a:lstStyle/>
        <a:p>
          <a:endParaRPr lang="ru-RU"/>
        </a:p>
      </dgm:t>
    </dgm:pt>
    <dgm:pt modelId="{7A50A22E-AFB5-4986-A381-E5430700BD45}">
      <dgm:prSet phldrT="[Текст]"/>
      <dgm:spPr/>
      <dgm:t>
        <a:bodyPr/>
        <a:lstStyle/>
        <a:p>
          <a:r>
            <a:rPr lang="ru-RU" dirty="0" smtClean="0"/>
            <a:t>Психологическое сопровождение деятельности по сохранению и укреплению психологического здоровья обучающегося и педагогов </a:t>
          </a:r>
          <a:endParaRPr lang="ru-RU" dirty="0"/>
        </a:p>
      </dgm:t>
    </dgm:pt>
    <dgm:pt modelId="{C9B9C0CB-3B5B-4086-9522-79F19A2D2FC9}" type="parTrans" cxnId="{EDBDB938-DEAF-4F16-B69A-2CC69007FE71}">
      <dgm:prSet/>
      <dgm:spPr/>
      <dgm:t>
        <a:bodyPr/>
        <a:lstStyle/>
        <a:p>
          <a:endParaRPr lang="ru-RU"/>
        </a:p>
      </dgm:t>
    </dgm:pt>
    <dgm:pt modelId="{C6A925BC-6141-4552-88DA-507DBDB646AF}" type="sibTrans" cxnId="{EDBDB938-DEAF-4F16-B69A-2CC69007FE71}">
      <dgm:prSet/>
      <dgm:spPr/>
      <dgm:t>
        <a:bodyPr/>
        <a:lstStyle/>
        <a:p>
          <a:endParaRPr lang="ru-RU"/>
        </a:p>
      </dgm:t>
    </dgm:pt>
    <dgm:pt modelId="{9DF4D8E2-1B74-486D-9EE1-67F3475FFDBB}">
      <dgm:prSet phldrT="[Текст]"/>
      <dgm:spPr/>
      <dgm:t>
        <a:bodyPr/>
        <a:lstStyle/>
        <a:p>
          <a:r>
            <a:rPr lang="ru-RU" dirty="0" smtClean="0"/>
            <a:t>Психологическое сопровождение перехода на новый образовательный уровень и адаптации на новом уровне. </a:t>
          </a:r>
          <a:endParaRPr lang="ru-RU" dirty="0"/>
        </a:p>
      </dgm:t>
    </dgm:pt>
    <dgm:pt modelId="{D85FFB34-9D37-4898-ABF9-D8FDBC99AEBD}" type="parTrans" cxnId="{04608F8E-6FA7-4481-A6E1-A3A46B0FAA00}">
      <dgm:prSet/>
      <dgm:spPr/>
      <dgm:t>
        <a:bodyPr/>
        <a:lstStyle/>
        <a:p>
          <a:endParaRPr lang="ru-RU"/>
        </a:p>
      </dgm:t>
    </dgm:pt>
    <dgm:pt modelId="{58F957B8-B821-427F-BA71-E08522D40063}" type="sibTrans" cxnId="{04608F8E-6FA7-4481-A6E1-A3A46B0FAA00}">
      <dgm:prSet/>
      <dgm:spPr/>
      <dgm:t>
        <a:bodyPr/>
        <a:lstStyle/>
        <a:p>
          <a:endParaRPr lang="ru-RU"/>
        </a:p>
      </dgm:t>
    </dgm:pt>
    <dgm:pt modelId="{2B988D66-E83B-477E-9F16-8540F03C0025}" type="pres">
      <dgm:prSet presAssocID="{26E6081F-02A2-4CBC-8E8E-277958E02DA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0AE6E3-0F32-4860-888B-4241E26498E6}" type="pres">
      <dgm:prSet presAssocID="{4884B328-13C7-46A4-91FA-83ABE3FBEB37}" presName="comp" presStyleCnt="0"/>
      <dgm:spPr/>
    </dgm:pt>
    <dgm:pt modelId="{D23E6BEA-5816-4827-8B1E-ADD2834196B1}" type="pres">
      <dgm:prSet presAssocID="{4884B328-13C7-46A4-91FA-83ABE3FBEB37}" presName="box" presStyleLbl="node1" presStyleIdx="0" presStyleCnt="4"/>
      <dgm:spPr/>
      <dgm:t>
        <a:bodyPr/>
        <a:lstStyle/>
        <a:p>
          <a:endParaRPr lang="ru-RU"/>
        </a:p>
      </dgm:t>
    </dgm:pt>
    <dgm:pt modelId="{CB60FCB6-D490-44AA-AD5D-EFAE15BB17C9}" type="pres">
      <dgm:prSet presAssocID="{4884B328-13C7-46A4-91FA-83ABE3FBEB37}" presName="img" presStyleLbl="fgImgPlace1" presStyleIdx="0" presStyleCnt="4"/>
      <dgm:spPr>
        <a:solidFill>
          <a:schemeClr val="accent6">
            <a:lumMod val="40000"/>
            <a:lumOff val="60000"/>
          </a:schemeClr>
        </a:solidFill>
      </dgm:spPr>
    </dgm:pt>
    <dgm:pt modelId="{4E8873C6-8483-4064-8836-2F635479699A}" type="pres">
      <dgm:prSet presAssocID="{4884B328-13C7-46A4-91FA-83ABE3FBEB37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56B0D-7C98-43EB-98A9-CE4B56012C0B}" type="pres">
      <dgm:prSet presAssocID="{1A0803A7-EA56-49FB-B82B-6535853A7533}" presName="spacer" presStyleCnt="0"/>
      <dgm:spPr/>
    </dgm:pt>
    <dgm:pt modelId="{2817C475-0AEB-4605-B143-F1553D39F6F5}" type="pres">
      <dgm:prSet presAssocID="{E1E393E3-A20B-4C87-99BB-BEA6E20D8890}" presName="comp" presStyleCnt="0"/>
      <dgm:spPr/>
    </dgm:pt>
    <dgm:pt modelId="{89117EEA-1D57-41ED-ABD2-EEBBB12F11F2}" type="pres">
      <dgm:prSet presAssocID="{E1E393E3-A20B-4C87-99BB-BEA6E20D8890}" presName="box" presStyleLbl="node1" presStyleIdx="1" presStyleCnt="4"/>
      <dgm:spPr/>
      <dgm:t>
        <a:bodyPr/>
        <a:lstStyle/>
        <a:p>
          <a:endParaRPr lang="ru-RU"/>
        </a:p>
      </dgm:t>
    </dgm:pt>
    <dgm:pt modelId="{5F59A396-C686-4D42-8707-982DEEE6B5AD}" type="pres">
      <dgm:prSet presAssocID="{E1E393E3-A20B-4C87-99BB-BEA6E20D8890}" presName="img" presStyleLbl="fgImgPlace1" presStyleIdx="1" presStyleCnt="4"/>
      <dgm:spPr>
        <a:solidFill>
          <a:schemeClr val="accent2">
            <a:lumMod val="60000"/>
            <a:lumOff val="40000"/>
          </a:schemeClr>
        </a:solidFill>
      </dgm:spPr>
    </dgm:pt>
    <dgm:pt modelId="{64CE38B3-2EB8-4FD0-881C-4399F7F99260}" type="pres">
      <dgm:prSet presAssocID="{E1E393E3-A20B-4C87-99BB-BEA6E20D8890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9CD8B3-E3BC-42D7-98E3-8690E591C74F}" type="pres">
      <dgm:prSet presAssocID="{45F1187E-3023-4577-9DB5-3092686EA1C5}" presName="spacer" presStyleCnt="0"/>
      <dgm:spPr/>
    </dgm:pt>
    <dgm:pt modelId="{6F47B265-2CB9-4D8C-B8E0-0990F67E3FA2}" type="pres">
      <dgm:prSet presAssocID="{9DF4D8E2-1B74-486D-9EE1-67F3475FFDBB}" presName="comp" presStyleCnt="0"/>
      <dgm:spPr/>
    </dgm:pt>
    <dgm:pt modelId="{35F9FF56-97C6-42FD-A2FE-485DF0391F83}" type="pres">
      <dgm:prSet presAssocID="{9DF4D8E2-1B74-486D-9EE1-67F3475FFDBB}" presName="box" presStyleLbl="node1" presStyleIdx="2" presStyleCnt="4"/>
      <dgm:spPr/>
      <dgm:t>
        <a:bodyPr/>
        <a:lstStyle/>
        <a:p>
          <a:endParaRPr lang="ru-RU"/>
        </a:p>
      </dgm:t>
    </dgm:pt>
    <dgm:pt modelId="{5DCB2813-E872-450A-AD97-91C720386303}" type="pres">
      <dgm:prSet presAssocID="{9DF4D8E2-1B74-486D-9EE1-67F3475FFDBB}" presName="img" presStyleLbl="fgImgPlace1" presStyleIdx="2" presStyleCnt="4"/>
      <dgm:spPr>
        <a:solidFill>
          <a:srgbClr val="3C93B2"/>
        </a:solidFill>
      </dgm:spPr>
    </dgm:pt>
    <dgm:pt modelId="{29033782-1444-438D-B4CF-D354CC5FB8DD}" type="pres">
      <dgm:prSet presAssocID="{9DF4D8E2-1B74-486D-9EE1-67F3475FFDBB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52DDE4-5C62-4AC5-B461-8E69522B574F}" type="pres">
      <dgm:prSet presAssocID="{58F957B8-B821-427F-BA71-E08522D40063}" presName="spacer" presStyleCnt="0"/>
      <dgm:spPr/>
    </dgm:pt>
    <dgm:pt modelId="{8405C2F0-BB4E-4743-99CE-6C30140BBC7C}" type="pres">
      <dgm:prSet presAssocID="{7A50A22E-AFB5-4986-A381-E5430700BD45}" presName="comp" presStyleCnt="0"/>
      <dgm:spPr/>
    </dgm:pt>
    <dgm:pt modelId="{E4690C7A-4FF0-4DE5-BC23-D3936BC578B1}" type="pres">
      <dgm:prSet presAssocID="{7A50A22E-AFB5-4986-A381-E5430700BD45}" presName="box" presStyleLbl="node1" presStyleIdx="3" presStyleCnt="4"/>
      <dgm:spPr/>
      <dgm:t>
        <a:bodyPr/>
        <a:lstStyle/>
        <a:p>
          <a:endParaRPr lang="ru-RU"/>
        </a:p>
      </dgm:t>
    </dgm:pt>
    <dgm:pt modelId="{BF59622B-7A26-4FA5-80A8-F56B465AEA73}" type="pres">
      <dgm:prSet presAssocID="{7A50A22E-AFB5-4986-A381-E5430700BD45}" presName="img" presStyleLbl="fgImgPlace1" presStyleIdx="3" presStyleCnt="4"/>
      <dgm:spPr>
        <a:solidFill>
          <a:srgbClr val="41A3AD"/>
        </a:solidFill>
      </dgm:spPr>
    </dgm:pt>
    <dgm:pt modelId="{4286ED0A-2D75-4CA7-9423-E9D893A030C6}" type="pres">
      <dgm:prSet presAssocID="{7A50A22E-AFB5-4986-A381-E5430700BD45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608F8E-6FA7-4481-A6E1-A3A46B0FAA00}" srcId="{26E6081F-02A2-4CBC-8E8E-277958E02DA7}" destId="{9DF4D8E2-1B74-486D-9EE1-67F3475FFDBB}" srcOrd="2" destOrd="0" parTransId="{D85FFB34-9D37-4898-ABF9-D8FDBC99AEBD}" sibTransId="{58F957B8-B821-427F-BA71-E08522D40063}"/>
    <dgm:cxn modelId="{5AA85328-0A60-4263-81D0-12E4F2937AFA}" type="presOf" srcId="{E1E393E3-A20B-4C87-99BB-BEA6E20D8890}" destId="{64CE38B3-2EB8-4FD0-881C-4399F7F99260}" srcOrd="1" destOrd="0" presId="urn:microsoft.com/office/officeart/2005/8/layout/vList4"/>
    <dgm:cxn modelId="{77F34225-699E-4976-B53B-E7CDFD8E0F5A}" type="presOf" srcId="{E1E393E3-A20B-4C87-99BB-BEA6E20D8890}" destId="{89117EEA-1D57-41ED-ABD2-EEBBB12F11F2}" srcOrd="0" destOrd="0" presId="urn:microsoft.com/office/officeart/2005/8/layout/vList4"/>
    <dgm:cxn modelId="{C50F61F6-7B50-40F1-9877-C7307D75099A}" type="presOf" srcId="{7A50A22E-AFB5-4986-A381-E5430700BD45}" destId="{4286ED0A-2D75-4CA7-9423-E9D893A030C6}" srcOrd="1" destOrd="0" presId="urn:microsoft.com/office/officeart/2005/8/layout/vList4"/>
    <dgm:cxn modelId="{87D45921-746A-4F51-9574-1A23A0207799}" type="presOf" srcId="{26E6081F-02A2-4CBC-8E8E-277958E02DA7}" destId="{2B988D66-E83B-477E-9F16-8540F03C0025}" srcOrd="0" destOrd="0" presId="urn:microsoft.com/office/officeart/2005/8/layout/vList4"/>
    <dgm:cxn modelId="{25C6AC2D-E45B-48A2-BFFB-BDEFD2BBC836}" type="presOf" srcId="{7A50A22E-AFB5-4986-A381-E5430700BD45}" destId="{E4690C7A-4FF0-4DE5-BC23-D3936BC578B1}" srcOrd="0" destOrd="0" presId="urn:microsoft.com/office/officeart/2005/8/layout/vList4"/>
    <dgm:cxn modelId="{50BA22AE-A942-472E-8CC4-7404D1FDA18A}" srcId="{26E6081F-02A2-4CBC-8E8E-277958E02DA7}" destId="{4884B328-13C7-46A4-91FA-83ABE3FBEB37}" srcOrd="0" destOrd="0" parTransId="{5B9F8C09-5366-474C-B7CC-D5E1A0B2BA75}" sibTransId="{1A0803A7-EA56-49FB-B82B-6535853A7533}"/>
    <dgm:cxn modelId="{0419B336-9556-4A3B-A730-943E67CF862F}" srcId="{26E6081F-02A2-4CBC-8E8E-277958E02DA7}" destId="{E1E393E3-A20B-4C87-99BB-BEA6E20D8890}" srcOrd="1" destOrd="0" parTransId="{0EE3CC24-FF19-4031-964A-7DDDEC2B8D24}" sibTransId="{45F1187E-3023-4577-9DB5-3092686EA1C5}"/>
    <dgm:cxn modelId="{2C9F2BD0-5CD3-44C2-872D-E52A16728777}" type="presOf" srcId="{9DF4D8E2-1B74-486D-9EE1-67F3475FFDBB}" destId="{29033782-1444-438D-B4CF-D354CC5FB8DD}" srcOrd="1" destOrd="0" presId="urn:microsoft.com/office/officeart/2005/8/layout/vList4"/>
    <dgm:cxn modelId="{13141B4D-4CC5-40EC-AEF4-B4F143988BF9}" type="presOf" srcId="{9DF4D8E2-1B74-486D-9EE1-67F3475FFDBB}" destId="{35F9FF56-97C6-42FD-A2FE-485DF0391F83}" srcOrd="0" destOrd="0" presId="urn:microsoft.com/office/officeart/2005/8/layout/vList4"/>
    <dgm:cxn modelId="{F20AE00A-3C17-4788-9A05-81DA458DED99}" type="presOf" srcId="{4884B328-13C7-46A4-91FA-83ABE3FBEB37}" destId="{D23E6BEA-5816-4827-8B1E-ADD2834196B1}" srcOrd="0" destOrd="0" presId="urn:microsoft.com/office/officeart/2005/8/layout/vList4"/>
    <dgm:cxn modelId="{EDBDB938-DEAF-4F16-B69A-2CC69007FE71}" srcId="{26E6081F-02A2-4CBC-8E8E-277958E02DA7}" destId="{7A50A22E-AFB5-4986-A381-E5430700BD45}" srcOrd="3" destOrd="0" parTransId="{C9B9C0CB-3B5B-4086-9522-79F19A2D2FC9}" sibTransId="{C6A925BC-6141-4552-88DA-507DBDB646AF}"/>
    <dgm:cxn modelId="{7EABF951-26C3-40EE-BBC5-3B16B628D676}" type="presOf" srcId="{4884B328-13C7-46A4-91FA-83ABE3FBEB37}" destId="{4E8873C6-8483-4064-8836-2F635479699A}" srcOrd="1" destOrd="0" presId="urn:microsoft.com/office/officeart/2005/8/layout/vList4"/>
    <dgm:cxn modelId="{5341DA13-0797-412D-A647-6835D545B864}" type="presParOf" srcId="{2B988D66-E83B-477E-9F16-8540F03C0025}" destId="{980AE6E3-0F32-4860-888B-4241E26498E6}" srcOrd="0" destOrd="0" presId="urn:microsoft.com/office/officeart/2005/8/layout/vList4"/>
    <dgm:cxn modelId="{13D7A624-52FB-4FDA-A233-DD55DE3DA10D}" type="presParOf" srcId="{980AE6E3-0F32-4860-888B-4241E26498E6}" destId="{D23E6BEA-5816-4827-8B1E-ADD2834196B1}" srcOrd="0" destOrd="0" presId="urn:microsoft.com/office/officeart/2005/8/layout/vList4"/>
    <dgm:cxn modelId="{D53C8D68-8D07-413D-ABEF-074C968B93F3}" type="presParOf" srcId="{980AE6E3-0F32-4860-888B-4241E26498E6}" destId="{CB60FCB6-D490-44AA-AD5D-EFAE15BB17C9}" srcOrd="1" destOrd="0" presId="urn:microsoft.com/office/officeart/2005/8/layout/vList4"/>
    <dgm:cxn modelId="{A5BDE784-B893-49AF-8796-087CD3C7F20C}" type="presParOf" srcId="{980AE6E3-0F32-4860-888B-4241E26498E6}" destId="{4E8873C6-8483-4064-8836-2F635479699A}" srcOrd="2" destOrd="0" presId="urn:microsoft.com/office/officeart/2005/8/layout/vList4"/>
    <dgm:cxn modelId="{FB8F4381-9BF6-4212-B0A5-ADE1AD424086}" type="presParOf" srcId="{2B988D66-E83B-477E-9F16-8540F03C0025}" destId="{2B656B0D-7C98-43EB-98A9-CE4B56012C0B}" srcOrd="1" destOrd="0" presId="urn:microsoft.com/office/officeart/2005/8/layout/vList4"/>
    <dgm:cxn modelId="{07A30ACF-BCF2-4258-AECE-568E1DD1DBA8}" type="presParOf" srcId="{2B988D66-E83B-477E-9F16-8540F03C0025}" destId="{2817C475-0AEB-4605-B143-F1553D39F6F5}" srcOrd="2" destOrd="0" presId="urn:microsoft.com/office/officeart/2005/8/layout/vList4"/>
    <dgm:cxn modelId="{8A8DEF20-AEB5-4985-B057-EA010D06866B}" type="presParOf" srcId="{2817C475-0AEB-4605-B143-F1553D39F6F5}" destId="{89117EEA-1D57-41ED-ABD2-EEBBB12F11F2}" srcOrd="0" destOrd="0" presId="urn:microsoft.com/office/officeart/2005/8/layout/vList4"/>
    <dgm:cxn modelId="{005EE900-94E8-4BA7-8AE9-7052E185C51F}" type="presParOf" srcId="{2817C475-0AEB-4605-B143-F1553D39F6F5}" destId="{5F59A396-C686-4D42-8707-982DEEE6B5AD}" srcOrd="1" destOrd="0" presId="urn:microsoft.com/office/officeart/2005/8/layout/vList4"/>
    <dgm:cxn modelId="{A82D0EE7-0248-4972-A0A6-4CA513700F3E}" type="presParOf" srcId="{2817C475-0AEB-4605-B143-F1553D39F6F5}" destId="{64CE38B3-2EB8-4FD0-881C-4399F7F99260}" srcOrd="2" destOrd="0" presId="urn:microsoft.com/office/officeart/2005/8/layout/vList4"/>
    <dgm:cxn modelId="{871557CF-FBEE-4A1C-B4B5-23FE9F02994F}" type="presParOf" srcId="{2B988D66-E83B-477E-9F16-8540F03C0025}" destId="{BD9CD8B3-E3BC-42D7-98E3-8690E591C74F}" srcOrd="3" destOrd="0" presId="urn:microsoft.com/office/officeart/2005/8/layout/vList4"/>
    <dgm:cxn modelId="{07D7AE26-410E-4D8B-AB20-E52DA71D32A6}" type="presParOf" srcId="{2B988D66-E83B-477E-9F16-8540F03C0025}" destId="{6F47B265-2CB9-4D8C-B8E0-0990F67E3FA2}" srcOrd="4" destOrd="0" presId="urn:microsoft.com/office/officeart/2005/8/layout/vList4"/>
    <dgm:cxn modelId="{3C9D231C-3E51-4850-BEB2-9EF0EB8B392C}" type="presParOf" srcId="{6F47B265-2CB9-4D8C-B8E0-0990F67E3FA2}" destId="{35F9FF56-97C6-42FD-A2FE-485DF0391F83}" srcOrd="0" destOrd="0" presId="urn:microsoft.com/office/officeart/2005/8/layout/vList4"/>
    <dgm:cxn modelId="{F985534A-31A3-4535-97FB-5C5756253476}" type="presParOf" srcId="{6F47B265-2CB9-4D8C-B8E0-0990F67E3FA2}" destId="{5DCB2813-E872-450A-AD97-91C720386303}" srcOrd="1" destOrd="0" presId="urn:microsoft.com/office/officeart/2005/8/layout/vList4"/>
    <dgm:cxn modelId="{BB680C6F-11C4-4906-A752-BBC5B562DFDD}" type="presParOf" srcId="{6F47B265-2CB9-4D8C-B8E0-0990F67E3FA2}" destId="{29033782-1444-438D-B4CF-D354CC5FB8DD}" srcOrd="2" destOrd="0" presId="urn:microsoft.com/office/officeart/2005/8/layout/vList4"/>
    <dgm:cxn modelId="{8093669C-994B-4E6D-84E6-12523EF882FE}" type="presParOf" srcId="{2B988D66-E83B-477E-9F16-8540F03C0025}" destId="{E052DDE4-5C62-4AC5-B461-8E69522B574F}" srcOrd="5" destOrd="0" presId="urn:microsoft.com/office/officeart/2005/8/layout/vList4"/>
    <dgm:cxn modelId="{D27512F7-57FC-4CE4-BAA6-273F02BF4C96}" type="presParOf" srcId="{2B988D66-E83B-477E-9F16-8540F03C0025}" destId="{8405C2F0-BB4E-4743-99CE-6C30140BBC7C}" srcOrd="6" destOrd="0" presId="urn:microsoft.com/office/officeart/2005/8/layout/vList4"/>
    <dgm:cxn modelId="{B4BB58D1-4812-4136-9EB4-1301FBE602E3}" type="presParOf" srcId="{8405C2F0-BB4E-4743-99CE-6C30140BBC7C}" destId="{E4690C7A-4FF0-4DE5-BC23-D3936BC578B1}" srcOrd="0" destOrd="0" presId="urn:microsoft.com/office/officeart/2005/8/layout/vList4"/>
    <dgm:cxn modelId="{97CC5261-E467-4821-9D9E-00B6A78682A2}" type="presParOf" srcId="{8405C2F0-BB4E-4743-99CE-6C30140BBC7C}" destId="{BF59622B-7A26-4FA5-80A8-F56B465AEA73}" srcOrd="1" destOrd="0" presId="urn:microsoft.com/office/officeart/2005/8/layout/vList4"/>
    <dgm:cxn modelId="{68DF8529-7EE0-4FF6-8314-388E9374DA0D}" type="presParOf" srcId="{8405C2F0-BB4E-4743-99CE-6C30140BBC7C}" destId="{4286ED0A-2D75-4CA7-9423-E9D893A030C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EF8598-18DE-4A35-88AA-07AAB286AAED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F54BEF-8AEE-46CC-8034-57FA373F7402}">
      <dgm:prSet phldrT="[Текст]"/>
      <dgm:spPr/>
      <dgm:t>
        <a:bodyPr/>
        <a:lstStyle/>
        <a:p>
          <a:r>
            <a:rPr lang="ru-RU" b="1" dirty="0" smtClean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Психолого-педагогическое сопровождение молодых педагогов</a:t>
          </a:r>
          <a:endParaRPr lang="ru-RU" dirty="0">
            <a:ln w="12700">
              <a:solidFill>
                <a:schemeClr val="bg1"/>
              </a:solidFill>
              <a:prstDash val="solid"/>
            </a:ln>
            <a:solidFill>
              <a:schemeClr val="bg1"/>
            </a:solidFill>
          </a:endParaRPr>
        </a:p>
      </dgm:t>
    </dgm:pt>
    <dgm:pt modelId="{1A0E1889-801C-425C-954B-FB2CEBDCE22E}" type="parTrans" cxnId="{8F6B528B-3EFE-480A-B1E3-8269228CFA8E}">
      <dgm:prSet/>
      <dgm:spPr/>
      <dgm:t>
        <a:bodyPr/>
        <a:lstStyle/>
        <a:p>
          <a:endParaRPr lang="ru-RU"/>
        </a:p>
      </dgm:t>
    </dgm:pt>
    <dgm:pt modelId="{014ACF56-D957-43D4-BCAB-2D5EC0C3138D}" type="sibTrans" cxnId="{8F6B528B-3EFE-480A-B1E3-8269228CFA8E}">
      <dgm:prSet/>
      <dgm:spPr/>
      <dgm:t>
        <a:bodyPr/>
        <a:lstStyle/>
        <a:p>
          <a:endParaRPr lang="ru-RU"/>
        </a:p>
      </dgm:t>
    </dgm:pt>
    <dgm:pt modelId="{73C23D7F-7A74-47CC-85CE-7F1FED74D233}">
      <dgm:prSet phldrT="[Текст]" custT="1"/>
      <dgm:spPr/>
      <dgm:t>
        <a:bodyPr/>
        <a:lstStyle/>
        <a:p>
          <a:r>
            <a:rPr lang="ru-RU" sz="1400" dirty="0" smtClean="0"/>
            <a:t>Школа молодого учителя</a:t>
          </a:r>
          <a:endParaRPr lang="ru-RU" sz="1400" dirty="0"/>
        </a:p>
      </dgm:t>
    </dgm:pt>
    <dgm:pt modelId="{96C53C8B-3F19-403C-B8DE-7AB887B3F4C9}" type="parTrans" cxnId="{4866BAB8-1230-4764-A976-0CF7D204C26D}">
      <dgm:prSet/>
      <dgm:spPr/>
      <dgm:t>
        <a:bodyPr/>
        <a:lstStyle/>
        <a:p>
          <a:endParaRPr lang="ru-RU"/>
        </a:p>
      </dgm:t>
    </dgm:pt>
    <dgm:pt modelId="{A18C1802-D350-4BE0-9DF0-21E5D4904965}" type="sibTrans" cxnId="{4866BAB8-1230-4764-A976-0CF7D204C26D}">
      <dgm:prSet/>
      <dgm:spPr/>
      <dgm:t>
        <a:bodyPr/>
        <a:lstStyle/>
        <a:p>
          <a:endParaRPr lang="ru-RU"/>
        </a:p>
      </dgm:t>
    </dgm:pt>
    <dgm:pt modelId="{C409FA0E-52CF-42A8-ACE3-7BF4198BD2EB}">
      <dgm:prSet phldrT="[Текст]" custT="1"/>
      <dgm:spPr/>
      <dgm:t>
        <a:bodyPr/>
        <a:lstStyle/>
        <a:p>
          <a:r>
            <a:rPr lang="ru-RU" sz="1400" dirty="0" smtClean="0"/>
            <a:t>Методические консультации</a:t>
          </a:r>
          <a:endParaRPr lang="ru-RU" sz="1400" dirty="0"/>
        </a:p>
      </dgm:t>
    </dgm:pt>
    <dgm:pt modelId="{9324F66B-889D-4D3A-BF32-C0767335EEEA}" type="parTrans" cxnId="{F10723DF-7002-4B9A-ADEA-428BA6915524}">
      <dgm:prSet/>
      <dgm:spPr/>
      <dgm:t>
        <a:bodyPr/>
        <a:lstStyle/>
        <a:p>
          <a:endParaRPr lang="ru-RU"/>
        </a:p>
      </dgm:t>
    </dgm:pt>
    <dgm:pt modelId="{B338C65F-2BA1-4F4C-9A19-BC4CBB6D1A00}" type="sibTrans" cxnId="{F10723DF-7002-4B9A-ADEA-428BA6915524}">
      <dgm:prSet/>
      <dgm:spPr/>
      <dgm:t>
        <a:bodyPr/>
        <a:lstStyle/>
        <a:p>
          <a:endParaRPr lang="ru-RU"/>
        </a:p>
      </dgm:t>
    </dgm:pt>
    <dgm:pt modelId="{6D7929A6-4EDB-4193-97AA-D3520BFAA78A}">
      <dgm:prSet phldrT="[Текст]" custT="1"/>
      <dgm:spPr/>
      <dgm:t>
        <a:bodyPr/>
        <a:lstStyle/>
        <a:p>
          <a:r>
            <a:rPr lang="ru-RU" sz="1400" dirty="0" smtClean="0"/>
            <a:t>Наблюдение, анкетирование, тестирование молодых педагогов</a:t>
          </a:r>
          <a:endParaRPr lang="ru-RU" sz="1400" dirty="0"/>
        </a:p>
      </dgm:t>
    </dgm:pt>
    <dgm:pt modelId="{670A683E-0FA6-487D-A348-6231D4FDCD76}" type="parTrans" cxnId="{9FA4A645-1FC1-4236-93C4-7DDEECF836D9}">
      <dgm:prSet/>
      <dgm:spPr/>
      <dgm:t>
        <a:bodyPr/>
        <a:lstStyle/>
        <a:p>
          <a:endParaRPr lang="ru-RU"/>
        </a:p>
      </dgm:t>
    </dgm:pt>
    <dgm:pt modelId="{AD74F8B1-30C2-4525-A7F8-4E7FBF212402}" type="sibTrans" cxnId="{9FA4A645-1FC1-4236-93C4-7DDEECF836D9}">
      <dgm:prSet/>
      <dgm:spPr/>
      <dgm:t>
        <a:bodyPr/>
        <a:lstStyle/>
        <a:p>
          <a:endParaRPr lang="ru-RU"/>
        </a:p>
      </dgm:t>
    </dgm:pt>
    <dgm:pt modelId="{FD943695-3DFC-43DC-8288-228D7288741F}">
      <dgm:prSet phldrT="[Текст]" custT="1"/>
      <dgm:spPr/>
      <dgm:t>
        <a:bodyPr/>
        <a:lstStyle/>
        <a:p>
          <a:r>
            <a:rPr lang="ru-RU" sz="1400" dirty="0" smtClean="0"/>
            <a:t>Дискуссия «Я –успешный педагог»</a:t>
          </a:r>
          <a:endParaRPr lang="ru-RU" sz="1400" dirty="0"/>
        </a:p>
      </dgm:t>
    </dgm:pt>
    <dgm:pt modelId="{E3FCBEDE-A067-4C97-B241-52CFDCB010EF}" type="parTrans" cxnId="{06AA9290-7A28-4FDB-B702-B1F678B825D1}">
      <dgm:prSet/>
      <dgm:spPr/>
      <dgm:t>
        <a:bodyPr/>
        <a:lstStyle/>
        <a:p>
          <a:endParaRPr lang="ru-RU"/>
        </a:p>
      </dgm:t>
    </dgm:pt>
    <dgm:pt modelId="{D391CA03-7602-48A8-A2A4-40E85FD0776D}" type="sibTrans" cxnId="{06AA9290-7A28-4FDB-B702-B1F678B825D1}">
      <dgm:prSet/>
      <dgm:spPr/>
      <dgm:t>
        <a:bodyPr/>
        <a:lstStyle/>
        <a:p>
          <a:endParaRPr lang="ru-RU"/>
        </a:p>
      </dgm:t>
    </dgm:pt>
    <dgm:pt modelId="{DB05B1BF-5EB7-4712-9BEA-363974D59864}">
      <dgm:prSet phldrT="[Текст]" custT="1"/>
      <dgm:spPr/>
      <dgm:t>
        <a:bodyPr/>
        <a:lstStyle/>
        <a:p>
          <a:r>
            <a:rPr lang="ru-RU" sz="1400" dirty="0" smtClean="0"/>
            <a:t>Круглый стол «Мудрость в повседневных конфликтах»</a:t>
          </a:r>
          <a:endParaRPr lang="ru-RU" sz="1400" dirty="0"/>
        </a:p>
      </dgm:t>
    </dgm:pt>
    <dgm:pt modelId="{F8219D5C-6EE4-4C10-8671-F4C0E227DD10}" type="parTrans" cxnId="{00D765AF-E7EF-43C7-A7F8-BFBA5ECE552F}">
      <dgm:prSet/>
      <dgm:spPr/>
      <dgm:t>
        <a:bodyPr/>
        <a:lstStyle/>
        <a:p>
          <a:endParaRPr lang="ru-RU"/>
        </a:p>
      </dgm:t>
    </dgm:pt>
    <dgm:pt modelId="{33617A97-7BE9-4C70-A8BE-93A184ECB361}" type="sibTrans" cxnId="{00D765AF-E7EF-43C7-A7F8-BFBA5ECE552F}">
      <dgm:prSet/>
      <dgm:spPr/>
      <dgm:t>
        <a:bodyPr/>
        <a:lstStyle/>
        <a:p>
          <a:endParaRPr lang="ru-RU"/>
        </a:p>
      </dgm:t>
    </dgm:pt>
    <dgm:pt modelId="{A3961D69-E372-4D11-BECF-E158B015F549}">
      <dgm:prSet phldrT="[Текст]" custT="1"/>
      <dgm:spPr/>
      <dgm:t>
        <a:bodyPr/>
        <a:lstStyle/>
        <a:p>
          <a:r>
            <a:rPr lang="ru-RU" sz="1400" dirty="0" smtClean="0"/>
            <a:t>Практикум, </a:t>
          </a:r>
          <a:r>
            <a:rPr lang="ru-RU" sz="1400" dirty="0" err="1" smtClean="0"/>
            <a:t>арт-терапевтический</a:t>
          </a:r>
          <a:r>
            <a:rPr lang="ru-RU" sz="1400" dirty="0" smtClean="0"/>
            <a:t> тренинг самопознания и рефлексии</a:t>
          </a:r>
          <a:endParaRPr lang="ru-RU" sz="1400" dirty="0"/>
        </a:p>
      </dgm:t>
    </dgm:pt>
    <dgm:pt modelId="{A01C8DC9-58FA-4AE6-BBED-B6D3D53E081C}" type="parTrans" cxnId="{C17AA5D2-15CD-4C6F-9C4A-46D3676DFC4E}">
      <dgm:prSet/>
      <dgm:spPr/>
      <dgm:t>
        <a:bodyPr/>
        <a:lstStyle/>
        <a:p>
          <a:endParaRPr lang="ru-RU"/>
        </a:p>
      </dgm:t>
    </dgm:pt>
    <dgm:pt modelId="{E8CC1BD8-2188-4159-9B8C-99DA8B08AA8C}" type="sibTrans" cxnId="{C17AA5D2-15CD-4C6F-9C4A-46D3676DFC4E}">
      <dgm:prSet/>
      <dgm:spPr/>
      <dgm:t>
        <a:bodyPr/>
        <a:lstStyle/>
        <a:p>
          <a:endParaRPr lang="ru-RU"/>
        </a:p>
      </dgm:t>
    </dgm:pt>
    <dgm:pt modelId="{810FE850-312B-41B4-BE1D-84E3AAC72BCA}">
      <dgm:prSet/>
      <dgm:spPr/>
      <dgm:t>
        <a:bodyPr/>
        <a:lstStyle/>
        <a:p>
          <a:r>
            <a:rPr lang="ru-RU" dirty="0" smtClean="0"/>
            <a:t>Конференция «Психологическое благополучие молодого педагога»</a:t>
          </a:r>
          <a:endParaRPr lang="ru-RU" dirty="0"/>
        </a:p>
      </dgm:t>
    </dgm:pt>
    <dgm:pt modelId="{1E7E7310-7829-4BAF-B9E4-17E790B6188B}" type="parTrans" cxnId="{18355CFB-8848-470F-93CF-13F53BF92CD6}">
      <dgm:prSet/>
      <dgm:spPr/>
      <dgm:t>
        <a:bodyPr/>
        <a:lstStyle/>
        <a:p>
          <a:endParaRPr lang="ru-RU"/>
        </a:p>
      </dgm:t>
    </dgm:pt>
    <dgm:pt modelId="{229C7EF7-5B53-4018-9E86-F098FCFB4D36}" type="sibTrans" cxnId="{18355CFB-8848-470F-93CF-13F53BF92CD6}">
      <dgm:prSet/>
      <dgm:spPr/>
      <dgm:t>
        <a:bodyPr/>
        <a:lstStyle/>
        <a:p>
          <a:endParaRPr lang="ru-RU"/>
        </a:p>
      </dgm:t>
    </dgm:pt>
    <dgm:pt modelId="{58C5FC5D-711F-431A-A47D-F6C7118A9A95}">
      <dgm:prSet phldrT="[Текст]" custT="1"/>
      <dgm:spPr/>
      <dgm:t>
        <a:bodyPr/>
        <a:lstStyle/>
        <a:p>
          <a:r>
            <a:rPr lang="ru-RU" sz="1400" dirty="0" smtClean="0"/>
            <a:t>Семинар практикум «Образ педагога»</a:t>
          </a:r>
          <a:endParaRPr lang="ru-RU" sz="1400" dirty="0"/>
        </a:p>
      </dgm:t>
    </dgm:pt>
    <dgm:pt modelId="{28D3B1B8-6B70-40AA-9417-3A764FFD5A13}" type="parTrans" cxnId="{12D6FD41-BD53-4B94-918D-82F6E39E4BEA}">
      <dgm:prSet/>
      <dgm:spPr/>
      <dgm:t>
        <a:bodyPr/>
        <a:lstStyle/>
        <a:p>
          <a:endParaRPr lang="ru-RU"/>
        </a:p>
      </dgm:t>
    </dgm:pt>
    <dgm:pt modelId="{7515E265-A9F2-498B-A8AE-E58878C4E44C}" type="sibTrans" cxnId="{12D6FD41-BD53-4B94-918D-82F6E39E4BEA}">
      <dgm:prSet/>
      <dgm:spPr/>
      <dgm:t>
        <a:bodyPr/>
        <a:lstStyle/>
        <a:p>
          <a:endParaRPr lang="ru-RU"/>
        </a:p>
      </dgm:t>
    </dgm:pt>
    <dgm:pt modelId="{F65BE45D-18EE-4FF3-A19B-E9237E257451}" type="pres">
      <dgm:prSet presAssocID="{5DEF8598-18DE-4A35-88AA-07AAB286AAE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C1E03E-EEC6-4EAC-834B-38CD67003DC7}" type="pres">
      <dgm:prSet presAssocID="{75F54BEF-8AEE-46CC-8034-57FA373F7402}" presName="centerShape" presStyleLbl="node0" presStyleIdx="0" presStyleCnt="1" custScaleX="171767" custScaleY="157649"/>
      <dgm:spPr/>
      <dgm:t>
        <a:bodyPr/>
        <a:lstStyle/>
        <a:p>
          <a:endParaRPr lang="ru-RU"/>
        </a:p>
      </dgm:t>
    </dgm:pt>
    <dgm:pt modelId="{298CAEC8-2E6C-4355-9B5C-89316E0F0F9A}" type="pres">
      <dgm:prSet presAssocID="{73C23D7F-7A74-47CC-85CE-7F1FED74D233}" presName="node" presStyleLbl="node1" presStyleIdx="0" presStyleCnt="8" custScaleX="177156" custScaleY="177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C6EF03-202F-4452-90B8-88716D919E71}" type="pres">
      <dgm:prSet presAssocID="{73C23D7F-7A74-47CC-85CE-7F1FED74D233}" presName="dummy" presStyleCnt="0"/>
      <dgm:spPr/>
    </dgm:pt>
    <dgm:pt modelId="{77E48D9E-1230-4D80-9E58-A9A2269166AA}" type="pres">
      <dgm:prSet presAssocID="{A18C1802-D350-4BE0-9DF0-21E5D4904965}" presName="sibTrans" presStyleLbl="sibTrans2D1" presStyleIdx="0" presStyleCnt="8"/>
      <dgm:spPr/>
      <dgm:t>
        <a:bodyPr/>
        <a:lstStyle/>
        <a:p>
          <a:endParaRPr lang="ru-RU"/>
        </a:p>
      </dgm:t>
    </dgm:pt>
    <dgm:pt modelId="{DC22020C-ACC0-45CF-9889-E2F601B8F958}" type="pres">
      <dgm:prSet presAssocID="{C409FA0E-52CF-42A8-ACE3-7BF4198BD2EB}" presName="node" presStyleLbl="node1" presStyleIdx="1" presStyleCnt="8" custScaleX="161051" custScaleY="161051" custRadScaleRad="98106" custRadScaleInc="-23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82AC6A-B05B-49EC-B932-BF147C26E00F}" type="pres">
      <dgm:prSet presAssocID="{C409FA0E-52CF-42A8-ACE3-7BF4198BD2EB}" presName="dummy" presStyleCnt="0"/>
      <dgm:spPr/>
    </dgm:pt>
    <dgm:pt modelId="{2BDB321F-ABBF-449E-B518-B53B9630D14A}" type="pres">
      <dgm:prSet presAssocID="{B338C65F-2BA1-4F4C-9A19-BC4CBB6D1A00}" presName="sibTrans" presStyleLbl="sibTrans2D1" presStyleIdx="1" presStyleCnt="8"/>
      <dgm:spPr/>
      <dgm:t>
        <a:bodyPr/>
        <a:lstStyle/>
        <a:p>
          <a:endParaRPr lang="ru-RU"/>
        </a:p>
      </dgm:t>
    </dgm:pt>
    <dgm:pt modelId="{B1DC83DD-4B59-46FB-BAF6-79E40C714CF7}" type="pres">
      <dgm:prSet presAssocID="{810FE850-312B-41B4-BE1D-84E3AAC72BCA}" presName="node" presStyleLbl="node1" presStyleIdx="2" presStyleCnt="8" custScaleX="185558" custScaleY="194214" custRadScaleRad="100824" custRadScaleInc="-3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6AC4CB-3864-4222-B7EF-6DDADABD0E34}" type="pres">
      <dgm:prSet presAssocID="{810FE850-312B-41B4-BE1D-84E3AAC72BCA}" presName="dummy" presStyleCnt="0"/>
      <dgm:spPr/>
    </dgm:pt>
    <dgm:pt modelId="{20FE21A6-645B-4893-9C69-B1D4E1CA8630}" type="pres">
      <dgm:prSet presAssocID="{229C7EF7-5B53-4018-9E86-F098FCFB4D36}" presName="sibTrans" presStyleLbl="sibTrans2D1" presStyleIdx="2" presStyleCnt="8"/>
      <dgm:spPr/>
      <dgm:t>
        <a:bodyPr/>
        <a:lstStyle/>
        <a:p>
          <a:endParaRPr lang="ru-RU"/>
        </a:p>
      </dgm:t>
    </dgm:pt>
    <dgm:pt modelId="{DF8FF581-D3CD-451C-AE65-A04BB15D7B61}" type="pres">
      <dgm:prSet presAssocID="{6D7929A6-4EDB-4193-97AA-D3520BFAA78A}" presName="node" presStyleLbl="node1" presStyleIdx="3" presStyleCnt="8" custScaleX="175519" custScaleY="187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70773F-6248-49B2-B01C-9B4E6DA6DBC1}" type="pres">
      <dgm:prSet presAssocID="{6D7929A6-4EDB-4193-97AA-D3520BFAA78A}" presName="dummy" presStyleCnt="0"/>
      <dgm:spPr/>
    </dgm:pt>
    <dgm:pt modelId="{0CDF84D0-5CB2-4502-B397-E8BD5BF29BBB}" type="pres">
      <dgm:prSet presAssocID="{AD74F8B1-30C2-4525-A7F8-4E7FBF212402}" presName="sibTrans" presStyleLbl="sibTrans2D1" presStyleIdx="3" presStyleCnt="8"/>
      <dgm:spPr/>
      <dgm:t>
        <a:bodyPr/>
        <a:lstStyle/>
        <a:p>
          <a:endParaRPr lang="ru-RU"/>
        </a:p>
      </dgm:t>
    </dgm:pt>
    <dgm:pt modelId="{07962FAE-0D65-4C5D-A9EC-E8F1FC02313C}" type="pres">
      <dgm:prSet presAssocID="{FD943695-3DFC-43DC-8288-228D7288741F}" presName="node" presStyleLbl="node1" presStyleIdx="4" presStyleCnt="8" custScaleX="194872" custScaleY="194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D955C7-95FF-4110-84A8-CBCBC283F989}" type="pres">
      <dgm:prSet presAssocID="{FD943695-3DFC-43DC-8288-228D7288741F}" presName="dummy" presStyleCnt="0"/>
      <dgm:spPr/>
    </dgm:pt>
    <dgm:pt modelId="{B5CBEA01-2DF5-45C7-A479-A6BA181AD1B2}" type="pres">
      <dgm:prSet presAssocID="{D391CA03-7602-48A8-A2A4-40E85FD0776D}" presName="sibTrans" presStyleLbl="sibTrans2D1" presStyleIdx="4" presStyleCnt="8"/>
      <dgm:spPr/>
      <dgm:t>
        <a:bodyPr/>
        <a:lstStyle/>
        <a:p>
          <a:endParaRPr lang="ru-RU"/>
        </a:p>
      </dgm:t>
    </dgm:pt>
    <dgm:pt modelId="{74C64212-5670-4DAD-ABB8-B476165C19C4}" type="pres">
      <dgm:prSet presAssocID="{DB05B1BF-5EB7-4712-9BEA-363974D59864}" presName="node" presStyleLbl="node1" presStyleIdx="5" presStyleCnt="8" custScaleX="177156" custScaleY="177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CE7C7-F26B-440A-B007-910E8A506ADF}" type="pres">
      <dgm:prSet presAssocID="{DB05B1BF-5EB7-4712-9BEA-363974D59864}" presName="dummy" presStyleCnt="0"/>
      <dgm:spPr/>
    </dgm:pt>
    <dgm:pt modelId="{6558D790-5EF0-41C7-87A4-2CCA76499A5E}" type="pres">
      <dgm:prSet presAssocID="{33617A97-7BE9-4C70-A8BE-93A184ECB361}" presName="sibTrans" presStyleLbl="sibTrans2D1" presStyleIdx="5" presStyleCnt="8"/>
      <dgm:spPr/>
      <dgm:t>
        <a:bodyPr/>
        <a:lstStyle/>
        <a:p>
          <a:endParaRPr lang="ru-RU"/>
        </a:p>
      </dgm:t>
    </dgm:pt>
    <dgm:pt modelId="{D2682C21-6446-48C9-A26B-9E37D47EE91D}" type="pres">
      <dgm:prSet presAssocID="{A3961D69-E372-4D11-BECF-E158B015F549}" presName="node" presStyleLbl="node1" presStyleIdx="6" presStyleCnt="8" custScaleX="177156" custScaleY="177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6165F3-7C05-46C4-BBC8-7E50253ADCBC}" type="pres">
      <dgm:prSet presAssocID="{A3961D69-E372-4D11-BECF-E158B015F549}" presName="dummy" presStyleCnt="0"/>
      <dgm:spPr/>
    </dgm:pt>
    <dgm:pt modelId="{AC313C09-18DD-432A-B9F9-E5B39CBDB524}" type="pres">
      <dgm:prSet presAssocID="{E8CC1BD8-2188-4159-9B8C-99DA8B08AA8C}" presName="sibTrans" presStyleLbl="sibTrans2D1" presStyleIdx="6" presStyleCnt="8"/>
      <dgm:spPr/>
      <dgm:t>
        <a:bodyPr/>
        <a:lstStyle/>
        <a:p>
          <a:endParaRPr lang="ru-RU"/>
        </a:p>
      </dgm:t>
    </dgm:pt>
    <dgm:pt modelId="{7FBDC89A-C27F-4BDE-89E0-E53B73E8EEB5}" type="pres">
      <dgm:prSet presAssocID="{58C5FC5D-711F-431A-A47D-F6C7118A9A95}" presName="node" presStyleLbl="node1" presStyleIdx="7" presStyleCnt="8" custScaleX="177156" custScaleY="177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9A32FD-DA1F-473C-A55D-7272F388AE83}" type="pres">
      <dgm:prSet presAssocID="{58C5FC5D-711F-431A-A47D-F6C7118A9A95}" presName="dummy" presStyleCnt="0"/>
      <dgm:spPr/>
    </dgm:pt>
    <dgm:pt modelId="{B7C9349B-481D-46D0-9DDF-3C0198CB8194}" type="pres">
      <dgm:prSet presAssocID="{7515E265-A9F2-498B-A8AE-E58878C4E44C}" presName="sibTrans" presStyleLbl="sibTrans2D1" presStyleIdx="7" presStyleCnt="8"/>
      <dgm:spPr/>
      <dgm:t>
        <a:bodyPr/>
        <a:lstStyle/>
        <a:p>
          <a:endParaRPr lang="ru-RU"/>
        </a:p>
      </dgm:t>
    </dgm:pt>
  </dgm:ptLst>
  <dgm:cxnLst>
    <dgm:cxn modelId="{18355CFB-8848-470F-93CF-13F53BF92CD6}" srcId="{75F54BEF-8AEE-46CC-8034-57FA373F7402}" destId="{810FE850-312B-41B4-BE1D-84E3AAC72BCA}" srcOrd="2" destOrd="0" parTransId="{1E7E7310-7829-4BAF-B9E4-17E790B6188B}" sibTransId="{229C7EF7-5B53-4018-9E86-F098FCFB4D36}"/>
    <dgm:cxn modelId="{86FC5AD0-6812-44A5-B68D-95E2DDF57F6E}" type="presOf" srcId="{229C7EF7-5B53-4018-9E86-F098FCFB4D36}" destId="{20FE21A6-645B-4893-9C69-B1D4E1CA8630}" srcOrd="0" destOrd="0" presId="urn:microsoft.com/office/officeart/2005/8/layout/radial6"/>
    <dgm:cxn modelId="{06AA9290-7A28-4FDB-B702-B1F678B825D1}" srcId="{75F54BEF-8AEE-46CC-8034-57FA373F7402}" destId="{FD943695-3DFC-43DC-8288-228D7288741F}" srcOrd="4" destOrd="0" parTransId="{E3FCBEDE-A067-4C97-B241-52CFDCB010EF}" sibTransId="{D391CA03-7602-48A8-A2A4-40E85FD0776D}"/>
    <dgm:cxn modelId="{F10723DF-7002-4B9A-ADEA-428BA6915524}" srcId="{75F54BEF-8AEE-46CC-8034-57FA373F7402}" destId="{C409FA0E-52CF-42A8-ACE3-7BF4198BD2EB}" srcOrd="1" destOrd="0" parTransId="{9324F66B-889D-4D3A-BF32-C0767335EEEA}" sibTransId="{B338C65F-2BA1-4F4C-9A19-BC4CBB6D1A00}"/>
    <dgm:cxn modelId="{D72138A7-F9EF-4189-B42D-0B7DA20DFD9D}" type="presOf" srcId="{58C5FC5D-711F-431A-A47D-F6C7118A9A95}" destId="{7FBDC89A-C27F-4BDE-89E0-E53B73E8EEB5}" srcOrd="0" destOrd="0" presId="urn:microsoft.com/office/officeart/2005/8/layout/radial6"/>
    <dgm:cxn modelId="{C17AA5D2-15CD-4C6F-9C4A-46D3676DFC4E}" srcId="{75F54BEF-8AEE-46CC-8034-57FA373F7402}" destId="{A3961D69-E372-4D11-BECF-E158B015F549}" srcOrd="6" destOrd="0" parTransId="{A01C8DC9-58FA-4AE6-BBED-B6D3D53E081C}" sibTransId="{E8CC1BD8-2188-4159-9B8C-99DA8B08AA8C}"/>
    <dgm:cxn modelId="{F3E67FD7-853D-4984-A754-E4A52FB26AE2}" type="presOf" srcId="{D391CA03-7602-48A8-A2A4-40E85FD0776D}" destId="{B5CBEA01-2DF5-45C7-A479-A6BA181AD1B2}" srcOrd="0" destOrd="0" presId="urn:microsoft.com/office/officeart/2005/8/layout/radial6"/>
    <dgm:cxn modelId="{00894F25-E2EA-4BC2-80FE-51C39AAE60DA}" type="presOf" srcId="{C409FA0E-52CF-42A8-ACE3-7BF4198BD2EB}" destId="{DC22020C-ACC0-45CF-9889-E2F601B8F958}" srcOrd="0" destOrd="0" presId="urn:microsoft.com/office/officeart/2005/8/layout/radial6"/>
    <dgm:cxn modelId="{12CDD383-D653-45BC-9CC0-7F9CA9E29D62}" type="presOf" srcId="{A3961D69-E372-4D11-BECF-E158B015F549}" destId="{D2682C21-6446-48C9-A26B-9E37D47EE91D}" srcOrd="0" destOrd="0" presId="urn:microsoft.com/office/officeart/2005/8/layout/radial6"/>
    <dgm:cxn modelId="{2E0CEDFF-C1BE-45F1-9267-AAA44F910CEE}" type="presOf" srcId="{6D7929A6-4EDB-4193-97AA-D3520BFAA78A}" destId="{DF8FF581-D3CD-451C-AE65-A04BB15D7B61}" srcOrd="0" destOrd="0" presId="urn:microsoft.com/office/officeart/2005/8/layout/radial6"/>
    <dgm:cxn modelId="{82DB893B-18BA-4BD9-9B2C-3A6D3D8A6E6C}" type="presOf" srcId="{A18C1802-D350-4BE0-9DF0-21E5D4904965}" destId="{77E48D9E-1230-4D80-9E58-A9A2269166AA}" srcOrd="0" destOrd="0" presId="urn:microsoft.com/office/officeart/2005/8/layout/radial6"/>
    <dgm:cxn modelId="{1C0E68D0-39F0-4D74-9D9E-C4EE7336653E}" type="presOf" srcId="{DB05B1BF-5EB7-4712-9BEA-363974D59864}" destId="{74C64212-5670-4DAD-ABB8-B476165C19C4}" srcOrd="0" destOrd="0" presId="urn:microsoft.com/office/officeart/2005/8/layout/radial6"/>
    <dgm:cxn modelId="{E013774D-FA71-469F-A118-10EF52F8D194}" type="presOf" srcId="{E8CC1BD8-2188-4159-9B8C-99DA8B08AA8C}" destId="{AC313C09-18DD-432A-B9F9-E5B39CBDB524}" srcOrd="0" destOrd="0" presId="urn:microsoft.com/office/officeart/2005/8/layout/radial6"/>
    <dgm:cxn modelId="{2E1799C2-0294-437D-B599-29DE81864C86}" type="presOf" srcId="{33617A97-7BE9-4C70-A8BE-93A184ECB361}" destId="{6558D790-5EF0-41C7-87A4-2CCA76499A5E}" srcOrd="0" destOrd="0" presId="urn:microsoft.com/office/officeart/2005/8/layout/radial6"/>
    <dgm:cxn modelId="{12D6FD41-BD53-4B94-918D-82F6E39E4BEA}" srcId="{75F54BEF-8AEE-46CC-8034-57FA373F7402}" destId="{58C5FC5D-711F-431A-A47D-F6C7118A9A95}" srcOrd="7" destOrd="0" parTransId="{28D3B1B8-6B70-40AA-9417-3A764FFD5A13}" sibTransId="{7515E265-A9F2-498B-A8AE-E58878C4E44C}"/>
    <dgm:cxn modelId="{109A3C58-D055-4E4A-B29C-5DCD725BA7BB}" type="presOf" srcId="{B338C65F-2BA1-4F4C-9A19-BC4CBB6D1A00}" destId="{2BDB321F-ABBF-449E-B518-B53B9630D14A}" srcOrd="0" destOrd="0" presId="urn:microsoft.com/office/officeart/2005/8/layout/radial6"/>
    <dgm:cxn modelId="{58144583-A5E6-4372-85DD-0B092081AD26}" type="presOf" srcId="{75F54BEF-8AEE-46CC-8034-57FA373F7402}" destId="{2AC1E03E-EEC6-4EAC-834B-38CD67003DC7}" srcOrd="0" destOrd="0" presId="urn:microsoft.com/office/officeart/2005/8/layout/radial6"/>
    <dgm:cxn modelId="{4866BAB8-1230-4764-A976-0CF7D204C26D}" srcId="{75F54BEF-8AEE-46CC-8034-57FA373F7402}" destId="{73C23D7F-7A74-47CC-85CE-7F1FED74D233}" srcOrd="0" destOrd="0" parTransId="{96C53C8B-3F19-403C-B8DE-7AB887B3F4C9}" sibTransId="{A18C1802-D350-4BE0-9DF0-21E5D4904965}"/>
    <dgm:cxn modelId="{8F6B528B-3EFE-480A-B1E3-8269228CFA8E}" srcId="{5DEF8598-18DE-4A35-88AA-07AAB286AAED}" destId="{75F54BEF-8AEE-46CC-8034-57FA373F7402}" srcOrd="0" destOrd="0" parTransId="{1A0E1889-801C-425C-954B-FB2CEBDCE22E}" sibTransId="{014ACF56-D957-43D4-BCAB-2D5EC0C3138D}"/>
    <dgm:cxn modelId="{536FD469-EBF0-430F-8B3D-0D27B0F834CD}" type="presOf" srcId="{FD943695-3DFC-43DC-8288-228D7288741F}" destId="{07962FAE-0D65-4C5D-A9EC-E8F1FC02313C}" srcOrd="0" destOrd="0" presId="urn:microsoft.com/office/officeart/2005/8/layout/radial6"/>
    <dgm:cxn modelId="{EB44BFC0-16DF-4E9B-82E6-79397738AAC5}" type="presOf" srcId="{73C23D7F-7A74-47CC-85CE-7F1FED74D233}" destId="{298CAEC8-2E6C-4355-9B5C-89316E0F0F9A}" srcOrd="0" destOrd="0" presId="urn:microsoft.com/office/officeart/2005/8/layout/radial6"/>
    <dgm:cxn modelId="{8B592CDD-AEB1-4728-BF7C-38C9A7E40E62}" type="presOf" srcId="{AD74F8B1-30C2-4525-A7F8-4E7FBF212402}" destId="{0CDF84D0-5CB2-4502-B397-E8BD5BF29BBB}" srcOrd="0" destOrd="0" presId="urn:microsoft.com/office/officeart/2005/8/layout/radial6"/>
    <dgm:cxn modelId="{9FA4A645-1FC1-4236-93C4-7DDEECF836D9}" srcId="{75F54BEF-8AEE-46CC-8034-57FA373F7402}" destId="{6D7929A6-4EDB-4193-97AA-D3520BFAA78A}" srcOrd="3" destOrd="0" parTransId="{670A683E-0FA6-487D-A348-6231D4FDCD76}" sibTransId="{AD74F8B1-30C2-4525-A7F8-4E7FBF212402}"/>
    <dgm:cxn modelId="{9E038476-D183-415B-83E4-446005F0D8A7}" type="presOf" srcId="{7515E265-A9F2-498B-A8AE-E58878C4E44C}" destId="{B7C9349B-481D-46D0-9DDF-3C0198CB8194}" srcOrd="0" destOrd="0" presId="urn:microsoft.com/office/officeart/2005/8/layout/radial6"/>
    <dgm:cxn modelId="{00D765AF-E7EF-43C7-A7F8-BFBA5ECE552F}" srcId="{75F54BEF-8AEE-46CC-8034-57FA373F7402}" destId="{DB05B1BF-5EB7-4712-9BEA-363974D59864}" srcOrd="5" destOrd="0" parTransId="{F8219D5C-6EE4-4C10-8671-F4C0E227DD10}" sibTransId="{33617A97-7BE9-4C70-A8BE-93A184ECB361}"/>
    <dgm:cxn modelId="{8A1B9306-4DEA-4D4E-B563-6661099A9500}" type="presOf" srcId="{5DEF8598-18DE-4A35-88AA-07AAB286AAED}" destId="{F65BE45D-18EE-4FF3-A19B-E9237E257451}" srcOrd="0" destOrd="0" presId="urn:microsoft.com/office/officeart/2005/8/layout/radial6"/>
    <dgm:cxn modelId="{7B594192-8524-49E0-877C-1F2FCCA13662}" type="presOf" srcId="{810FE850-312B-41B4-BE1D-84E3AAC72BCA}" destId="{B1DC83DD-4B59-46FB-BAF6-79E40C714CF7}" srcOrd="0" destOrd="0" presId="urn:microsoft.com/office/officeart/2005/8/layout/radial6"/>
    <dgm:cxn modelId="{9D7CC2EE-34CB-4DF8-976F-A660831A9DA6}" type="presParOf" srcId="{F65BE45D-18EE-4FF3-A19B-E9237E257451}" destId="{2AC1E03E-EEC6-4EAC-834B-38CD67003DC7}" srcOrd="0" destOrd="0" presId="urn:microsoft.com/office/officeart/2005/8/layout/radial6"/>
    <dgm:cxn modelId="{247A445D-E36B-4210-A1FE-F4003771033F}" type="presParOf" srcId="{F65BE45D-18EE-4FF3-A19B-E9237E257451}" destId="{298CAEC8-2E6C-4355-9B5C-89316E0F0F9A}" srcOrd="1" destOrd="0" presId="urn:microsoft.com/office/officeart/2005/8/layout/radial6"/>
    <dgm:cxn modelId="{B6AB0F52-81A0-4656-9295-0C6E3D2D5DE1}" type="presParOf" srcId="{F65BE45D-18EE-4FF3-A19B-E9237E257451}" destId="{6BC6EF03-202F-4452-90B8-88716D919E71}" srcOrd="2" destOrd="0" presId="urn:microsoft.com/office/officeart/2005/8/layout/radial6"/>
    <dgm:cxn modelId="{70856D16-3C14-46C5-8439-4E640E0A24A7}" type="presParOf" srcId="{F65BE45D-18EE-4FF3-A19B-E9237E257451}" destId="{77E48D9E-1230-4D80-9E58-A9A2269166AA}" srcOrd="3" destOrd="0" presId="urn:microsoft.com/office/officeart/2005/8/layout/radial6"/>
    <dgm:cxn modelId="{7CA188CF-AAA0-4D95-B4DB-0B955D9D762C}" type="presParOf" srcId="{F65BE45D-18EE-4FF3-A19B-E9237E257451}" destId="{DC22020C-ACC0-45CF-9889-E2F601B8F958}" srcOrd="4" destOrd="0" presId="urn:microsoft.com/office/officeart/2005/8/layout/radial6"/>
    <dgm:cxn modelId="{F44D564E-55FD-4677-8DC4-B6F3B1D8432F}" type="presParOf" srcId="{F65BE45D-18EE-4FF3-A19B-E9237E257451}" destId="{4382AC6A-B05B-49EC-B932-BF147C26E00F}" srcOrd="5" destOrd="0" presId="urn:microsoft.com/office/officeart/2005/8/layout/radial6"/>
    <dgm:cxn modelId="{B9F516B3-EAC4-4934-B943-6D63A1F79776}" type="presParOf" srcId="{F65BE45D-18EE-4FF3-A19B-E9237E257451}" destId="{2BDB321F-ABBF-449E-B518-B53B9630D14A}" srcOrd="6" destOrd="0" presId="urn:microsoft.com/office/officeart/2005/8/layout/radial6"/>
    <dgm:cxn modelId="{92595A1A-875F-43B3-A19E-C8284600ACD0}" type="presParOf" srcId="{F65BE45D-18EE-4FF3-A19B-E9237E257451}" destId="{B1DC83DD-4B59-46FB-BAF6-79E40C714CF7}" srcOrd="7" destOrd="0" presId="urn:microsoft.com/office/officeart/2005/8/layout/radial6"/>
    <dgm:cxn modelId="{BE0A68C3-F9E2-41FC-8472-E9E65D6F6357}" type="presParOf" srcId="{F65BE45D-18EE-4FF3-A19B-E9237E257451}" destId="{5F6AC4CB-3864-4222-B7EF-6DDADABD0E34}" srcOrd="8" destOrd="0" presId="urn:microsoft.com/office/officeart/2005/8/layout/radial6"/>
    <dgm:cxn modelId="{8D896C9B-10D5-4F9B-AB25-2D9F518800D1}" type="presParOf" srcId="{F65BE45D-18EE-4FF3-A19B-E9237E257451}" destId="{20FE21A6-645B-4893-9C69-B1D4E1CA8630}" srcOrd="9" destOrd="0" presId="urn:microsoft.com/office/officeart/2005/8/layout/radial6"/>
    <dgm:cxn modelId="{96D29899-1C6C-4496-849C-15A65271F2E9}" type="presParOf" srcId="{F65BE45D-18EE-4FF3-A19B-E9237E257451}" destId="{DF8FF581-D3CD-451C-AE65-A04BB15D7B61}" srcOrd="10" destOrd="0" presId="urn:microsoft.com/office/officeart/2005/8/layout/radial6"/>
    <dgm:cxn modelId="{DC4226FD-EE94-473A-B4BF-2011673DB777}" type="presParOf" srcId="{F65BE45D-18EE-4FF3-A19B-E9237E257451}" destId="{8070773F-6248-49B2-B01C-9B4E6DA6DBC1}" srcOrd="11" destOrd="0" presId="urn:microsoft.com/office/officeart/2005/8/layout/radial6"/>
    <dgm:cxn modelId="{3C7FF171-A997-4988-AFC4-439234271375}" type="presParOf" srcId="{F65BE45D-18EE-4FF3-A19B-E9237E257451}" destId="{0CDF84D0-5CB2-4502-B397-E8BD5BF29BBB}" srcOrd="12" destOrd="0" presId="urn:microsoft.com/office/officeart/2005/8/layout/radial6"/>
    <dgm:cxn modelId="{170AD60F-9F5A-4259-BAF8-6001B1A70A09}" type="presParOf" srcId="{F65BE45D-18EE-4FF3-A19B-E9237E257451}" destId="{07962FAE-0D65-4C5D-A9EC-E8F1FC02313C}" srcOrd="13" destOrd="0" presId="urn:microsoft.com/office/officeart/2005/8/layout/radial6"/>
    <dgm:cxn modelId="{8F32D380-D763-438B-A99E-E5DBB1911084}" type="presParOf" srcId="{F65BE45D-18EE-4FF3-A19B-E9237E257451}" destId="{04D955C7-95FF-4110-84A8-CBCBC283F989}" srcOrd="14" destOrd="0" presId="urn:microsoft.com/office/officeart/2005/8/layout/radial6"/>
    <dgm:cxn modelId="{606A9248-E940-45C2-A950-38FC6014D9FC}" type="presParOf" srcId="{F65BE45D-18EE-4FF3-A19B-E9237E257451}" destId="{B5CBEA01-2DF5-45C7-A479-A6BA181AD1B2}" srcOrd="15" destOrd="0" presId="urn:microsoft.com/office/officeart/2005/8/layout/radial6"/>
    <dgm:cxn modelId="{9770252B-1A58-4A64-A100-56F373072313}" type="presParOf" srcId="{F65BE45D-18EE-4FF3-A19B-E9237E257451}" destId="{74C64212-5670-4DAD-ABB8-B476165C19C4}" srcOrd="16" destOrd="0" presId="urn:microsoft.com/office/officeart/2005/8/layout/radial6"/>
    <dgm:cxn modelId="{6B8F9A98-C209-4623-AFBC-6E3F0D847FA9}" type="presParOf" srcId="{F65BE45D-18EE-4FF3-A19B-E9237E257451}" destId="{829CE7C7-F26B-440A-B007-910E8A506ADF}" srcOrd="17" destOrd="0" presId="urn:microsoft.com/office/officeart/2005/8/layout/radial6"/>
    <dgm:cxn modelId="{51211D53-3406-4406-AEAF-2EA24D75B4A7}" type="presParOf" srcId="{F65BE45D-18EE-4FF3-A19B-E9237E257451}" destId="{6558D790-5EF0-41C7-87A4-2CCA76499A5E}" srcOrd="18" destOrd="0" presId="urn:microsoft.com/office/officeart/2005/8/layout/radial6"/>
    <dgm:cxn modelId="{F8372BA6-49A2-4E8F-B1C2-C92E36D55967}" type="presParOf" srcId="{F65BE45D-18EE-4FF3-A19B-E9237E257451}" destId="{D2682C21-6446-48C9-A26B-9E37D47EE91D}" srcOrd="19" destOrd="0" presId="urn:microsoft.com/office/officeart/2005/8/layout/radial6"/>
    <dgm:cxn modelId="{D17DABEC-93AA-4EF5-94A4-ADCF6ADB1D85}" type="presParOf" srcId="{F65BE45D-18EE-4FF3-A19B-E9237E257451}" destId="{E56165F3-7C05-46C4-BBC8-7E50253ADCBC}" srcOrd="20" destOrd="0" presId="urn:microsoft.com/office/officeart/2005/8/layout/radial6"/>
    <dgm:cxn modelId="{983F3623-CF87-4314-BE09-4032EC35935E}" type="presParOf" srcId="{F65BE45D-18EE-4FF3-A19B-E9237E257451}" destId="{AC313C09-18DD-432A-B9F9-E5B39CBDB524}" srcOrd="21" destOrd="0" presId="urn:microsoft.com/office/officeart/2005/8/layout/radial6"/>
    <dgm:cxn modelId="{B68EF9B9-F9D0-4F86-BED1-6044A24C1CD8}" type="presParOf" srcId="{F65BE45D-18EE-4FF3-A19B-E9237E257451}" destId="{7FBDC89A-C27F-4BDE-89E0-E53B73E8EEB5}" srcOrd="22" destOrd="0" presId="urn:microsoft.com/office/officeart/2005/8/layout/radial6"/>
    <dgm:cxn modelId="{0BB35823-3973-417C-8217-21830C841130}" type="presParOf" srcId="{F65BE45D-18EE-4FF3-A19B-E9237E257451}" destId="{C49A32FD-DA1F-473C-A55D-7272F388AE83}" srcOrd="23" destOrd="0" presId="urn:microsoft.com/office/officeart/2005/8/layout/radial6"/>
    <dgm:cxn modelId="{736727BA-9537-4AD0-8356-AA3A69245570}" type="presParOf" srcId="{F65BE45D-18EE-4FF3-A19B-E9237E257451}" destId="{B7C9349B-481D-46D0-9DDF-3C0198CB8194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E3A121-5FE6-48EC-9FDC-D18CDAFC59C4}">
      <dsp:nvSpPr>
        <dsp:cNvPr id="0" name=""/>
        <dsp:cNvSpPr/>
      </dsp:nvSpPr>
      <dsp:spPr>
        <a:xfrm>
          <a:off x="1604002" y="-96528"/>
          <a:ext cx="5888884" cy="5888884"/>
        </a:xfrm>
        <a:prstGeom prst="circularArrow">
          <a:avLst>
            <a:gd name="adj1" fmla="val 5544"/>
            <a:gd name="adj2" fmla="val 330680"/>
            <a:gd name="adj3" fmla="val 14199123"/>
            <a:gd name="adj4" fmla="val 17133434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6FB016-2D0B-44AF-8D0E-C5DF100454BD}">
      <dsp:nvSpPr>
        <dsp:cNvPr id="0" name=""/>
        <dsp:cNvSpPr/>
      </dsp:nvSpPr>
      <dsp:spPr>
        <a:xfrm>
          <a:off x="3428987" y="-71433"/>
          <a:ext cx="2238914" cy="11194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Диагностика на этапе профессионально-личностной зрелости</a:t>
          </a:r>
          <a:endParaRPr lang="ru-RU" sz="1500" kern="1200" dirty="0"/>
        </a:p>
      </dsp:txBody>
      <dsp:txXfrm>
        <a:off x="3428987" y="-71433"/>
        <a:ext cx="2238914" cy="1119457"/>
      </dsp:txXfrm>
    </dsp:sp>
    <dsp:sp modelId="{82AC5884-8FBE-469A-B4F3-9ADE24376707}">
      <dsp:nvSpPr>
        <dsp:cNvPr id="0" name=""/>
        <dsp:cNvSpPr/>
      </dsp:nvSpPr>
      <dsp:spPr>
        <a:xfrm>
          <a:off x="5487868" y="775696"/>
          <a:ext cx="2035377" cy="10176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Анализ проблемного поля</a:t>
          </a:r>
          <a:endParaRPr lang="ru-RU" sz="1500" kern="1200" dirty="0"/>
        </a:p>
      </dsp:txBody>
      <dsp:txXfrm>
        <a:off x="5487868" y="775696"/>
        <a:ext cx="2035377" cy="1017688"/>
      </dsp:txXfrm>
    </dsp:sp>
    <dsp:sp modelId="{A6B5B230-D9DD-42DD-BB72-22E516BE1337}">
      <dsp:nvSpPr>
        <dsp:cNvPr id="0" name=""/>
        <dsp:cNvSpPr/>
      </dsp:nvSpPr>
      <dsp:spPr>
        <a:xfrm>
          <a:off x="5910960" y="1833693"/>
          <a:ext cx="2238914" cy="11194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Семинар - практикум «Эмоциональное выгорание и пути его остановки»</a:t>
          </a:r>
          <a:endParaRPr lang="ru-RU" sz="1500" kern="1200" dirty="0"/>
        </a:p>
      </dsp:txBody>
      <dsp:txXfrm>
        <a:off x="5910960" y="1833693"/>
        <a:ext cx="2238914" cy="1119457"/>
      </dsp:txXfrm>
    </dsp:sp>
    <dsp:sp modelId="{D45319F2-194E-4166-AB95-3DA0A72576DA}">
      <dsp:nvSpPr>
        <dsp:cNvPr id="0" name=""/>
        <dsp:cNvSpPr/>
      </dsp:nvSpPr>
      <dsp:spPr>
        <a:xfrm>
          <a:off x="5840434" y="3103353"/>
          <a:ext cx="2238914" cy="11194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Индивидуальное сопровождение и консультирование</a:t>
          </a:r>
          <a:endParaRPr lang="ru-RU" sz="1500" kern="1200" dirty="0"/>
        </a:p>
      </dsp:txBody>
      <dsp:txXfrm>
        <a:off x="5840434" y="3103353"/>
        <a:ext cx="2238914" cy="1119457"/>
      </dsp:txXfrm>
    </dsp:sp>
    <dsp:sp modelId="{E8CEAA71-ADE3-4E6D-8B70-7AEA69EF8DD0}">
      <dsp:nvSpPr>
        <dsp:cNvPr id="0" name=""/>
        <dsp:cNvSpPr/>
      </dsp:nvSpPr>
      <dsp:spPr>
        <a:xfrm>
          <a:off x="4852934" y="4302471"/>
          <a:ext cx="2238914" cy="11194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Клуб «Час общения»</a:t>
          </a:r>
          <a:endParaRPr lang="ru-RU" sz="1500" kern="1200" dirty="0"/>
        </a:p>
      </dsp:txBody>
      <dsp:txXfrm>
        <a:off x="4852934" y="4302471"/>
        <a:ext cx="2238914" cy="1119457"/>
      </dsp:txXfrm>
    </dsp:sp>
    <dsp:sp modelId="{7B1FD563-5296-485F-9688-BFDEBEA93CB3}">
      <dsp:nvSpPr>
        <dsp:cNvPr id="0" name=""/>
        <dsp:cNvSpPr/>
      </dsp:nvSpPr>
      <dsp:spPr>
        <a:xfrm>
          <a:off x="2313619" y="4302471"/>
          <a:ext cx="2238914" cy="11194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Практические занятия «Профилактика эмоционального выгорания»</a:t>
          </a:r>
          <a:endParaRPr lang="ru-RU" sz="1500" kern="1200" dirty="0"/>
        </a:p>
      </dsp:txBody>
      <dsp:txXfrm>
        <a:off x="2313619" y="4302471"/>
        <a:ext cx="2238914" cy="1119457"/>
      </dsp:txXfrm>
    </dsp:sp>
    <dsp:sp modelId="{76F4D40D-7067-4626-84E8-54337498071A}">
      <dsp:nvSpPr>
        <dsp:cNvPr id="0" name=""/>
        <dsp:cNvSpPr/>
      </dsp:nvSpPr>
      <dsp:spPr>
        <a:xfrm>
          <a:off x="1185040" y="3103348"/>
          <a:ext cx="2238914" cy="11194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Конференция «Ценности профессиональной карьеры»</a:t>
          </a:r>
          <a:endParaRPr lang="ru-RU" sz="1500" kern="1200" dirty="0"/>
        </a:p>
      </dsp:txBody>
      <dsp:txXfrm>
        <a:off x="1185040" y="3103348"/>
        <a:ext cx="2238914" cy="1119457"/>
      </dsp:txXfrm>
    </dsp:sp>
    <dsp:sp modelId="{A20E3BAF-FCB1-4F05-80C0-9C9B833BFC74}">
      <dsp:nvSpPr>
        <dsp:cNvPr id="0" name=""/>
        <dsp:cNvSpPr/>
      </dsp:nvSpPr>
      <dsp:spPr>
        <a:xfrm>
          <a:off x="1000105" y="1857391"/>
          <a:ext cx="2238914" cy="11194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Группа поддержки «Оптимисты»</a:t>
          </a:r>
          <a:endParaRPr lang="ru-RU" sz="1500" kern="1200" dirty="0"/>
        </a:p>
      </dsp:txBody>
      <dsp:txXfrm>
        <a:off x="1000105" y="1857391"/>
        <a:ext cx="2238914" cy="1119457"/>
      </dsp:txXfrm>
    </dsp:sp>
    <dsp:sp modelId="{FF9061A9-0EC0-4735-8C34-A7D5C913D5B1}">
      <dsp:nvSpPr>
        <dsp:cNvPr id="0" name=""/>
        <dsp:cNvSpPr/>
      </dsp:nvSpPr>
      <dsp:spPr>
        <a:xfrm>
          <a:off x="1571596" y="785818"/>
          <a:ext cx="2035377" cy="10176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Методические консультации</a:t>
          </a:r>
          <a:endParaRPr lang="ru-RU" sz="1500" kern="1200" dirty="0"/>
        </a:p>
      </dsp:txBody>
      <dsp:txXfrm>
        <a:off x="1571596" y="785818"/>
        <a:ext cx="2035377" cy="101768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3E6BEA-5816-4827-8B1E-ADD2834196B1}">
      <dsp:nvSpPr>
        <dsp:cNvPr id="0" name=""/>
        <dsp:cNvSpPr/>
      </dsp:nvSpPr>
      <dsp:spPr>
        <a:xfrm>
          <a:off x="0" y="0"/>
          <a:ext cx="8715435" cy="10866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Психологическое сопровождение учебной деятельности и методической работы</a:t>
          </a:r>
          <a:endParaRPr lang="ru-RU" sz="2100" kern="1200" dirty="0"/>
        </a:p>
      </dsp:txBody>
      <dsp:txXfrm>
        <a:off x="1851749" y="0"/>
        <a:ext cx="6863686" cy="1086620"/>
      </dsp:txXfrm>
    </dsp:sp>
    <dsp:sp modelId="{CB60FCB6-D490-44AA-AD5D-EFAE15BB17C9}">
      <dsp:nvSpPr>
        <dsp:cNvPr id="0" name=""/>
        <dsp:cNvSpPr/>
      </dsp:nvSpPr>
      <dsp:spPr>
        <a:xfrm>
          <a:off x="108662" y="108662"/>
          <a:ext cx="1743087" cy="869296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9117EEA-1D57-41ED-ABD2-EEBBB12F11F2}">
      <dsp:nvSpPr>
        <dsp:cNvPr id="0" name=""/>
        <dsp:cNvSpPr/>
      </dsp:nvSpPr>
      <dsp:spPr>
        <a:xfrm>
          <a:off x="0" y="1195282"/>
          <a:ext cx="8715435" cy="10866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Психологическое сопровождение воспитания и развития личности обучающегося и классных руководителей</a:t>
          </a:r>
          <a:endParaRPr lang="ru-RU" sz="2100" kern="1200" dirty="0"/>
        </a:p>
      </dsp:txBody>
      <dsp:txXfrm>
        <a:off x="1851749" y="1195282"/>
        <a:ext cx="6863686" cy="1086620"/>
      </dsp:txXfrm>
    </dsp:sp>
    <dsp:sp modelId="{5F59A396-C686-4D42-8707-982DEEE6B5AD}">
      <dsp:nvSpPr>
        <dsp:cNvPr id="0" name=""/>
        <dsp:cNvSpPr/>
      </dsp:nvSpPr>
      <dsp:spPr>
        <a:xfrm>
          <a:off x="108662" y="1303944"/>
          <a:ext cx="1743087" cy="86929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F9FF56-97C6-42FD-A2FE-485DF0391F83}">
      <dsp:nvSpPr>
        <dsp:cNvPr id="0" name=""/>
        <dsp:cNvSpPr/>
      </dsp:nvSpPr>
      <dsp:spPr>
        <a:xfrm>
          <a:off x="0" y="2390564"/>
          <a:ext cx="8715435" cy="10866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Психологическое сопровождение перехода на новый образовательный уровень и адаптации на новом уровне. </a:t>
          </a:r>
          <a:endParaRPr lang="ru-RU" sz="2100" kern="1200" dirty="0"/>
        </a:p>
      </dsp:txBody>
      <dsp:txXfrm>
        <a:off x="1851749" y="2390564"/>
        <a:ext cx="6863686" cy="1086620"/>
      </dsp:txXfrm>
    </dsp:sp>
    <dsp:sp modelId="{5DCB2813-E872-450A-AD97-91C720386303}">
      <dsp:nvSpPr>
        <dsp:cNvPr id="0" name=""/>
        <dsp:cNvSpPr/>
      </dsp:nvSpPr>
      <dsp:spPr>
        <a:xfrm>
          <a:off x="108662" y="2499226"/>
          <a:ext cx="1743087" cy="869296"/>
        </a:xfrm>
        <a:prstGeom prst="roundRect">
          <a:avLst>
            <a:gd name="adj" fmla="val 10000"/>
          </a:avLst>
        </a:prstGeom>
        <a:solidFill>
          <a:srgbClr val="3C93B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4690C7A-4FF0-4DE5-BC23-D3936BC578B1}">
      <dsp:nvSpPr>
        <dsp:cNvPr id="0" name=""/>
        <dsp:cNvSpPr/>
      </dsp:nvSpPr>
      <dsp:spPr>
        <a:xfrm>
          <a:off x="0" y="3585846"/>
          <a:ext cx="8715435" cy="10866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Психологическое сопровождение деятельности по сохранению и укреплению психологического здоровья обучающегося и педагогов </a:t>
          </a:r>
          <a:endParaRPr lang="ru-RU" sz="2100" kern="1200" dirty="0"/>
        </a:p>
      </dsp:txBody>
      <dsp:txXfrm>
        <a:off x="1851749" y="3585846"/>
        <a:ext cx="6863686" cy="1086620"/>
      </dsp:txXfrm>
    </dsp:sp>
    <dsp:sp modelId="{BF59622B-7A26-4FA5-80A8-F56B465AEA73}">
      <dsp:nvSpPr>
        <dsp:cNvPr id="0" name=""/>
        <dsp:cNvSpPr/>
      </dsp:nvSpPr>
      <dsp:spPr>
        <a:xfrm>
          <a:off x="108662" y="3694508"/>
          <a:ext cx="1743087" cy="869296"/>
        </a:xfrm>
        <a:prstGeom prst="roundRect">
          <a:avLst>
            <a:gd name="adj" fmla="val 10000"/>
          </a:avLst>
        </a:prstGeom>
        <a:solidFill>
          <a:srgbClr val="41A3AD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C9349B-481D-46D0-9DDF-3C0198CB8194}">
      <dsp:nvSpPr>
        <dsp:cNvPr id="0" name=""/>
        <dsp:cNvSpPr/>
      </dsp:nvSpPr>
      <dsp:spPr>
        <a:xfrm>
          <a:off x="2150139" y="480461"/>
          <a:ext cx="4795666" cy="4795666"/>
        </a:xfrm>
        <a:prstGeom prst="blockArc">
          <a:avLst>
            <a:gd name="adj1" fmla="val 13500000"/>
            <a:gd name="adj2" fmla="val 16200000"/>
            <a:gd name="adj3" fmla="val 34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313C09-18DD-432A-B9F9-E5B39CBDB524}">
      <dsp:nvSpPr>
        <dsp:cNvPr id="0" name=""/>
        <dsp:cNvSpPr/>
      </dsp:nvSpPr>
      <dsp:spPr>
        <a:xfrm>
          <a:off x="2150139" y="480461"/>
          <a:ext cx="4795666" cy="4795666"/>
        </a:xfrm>
        <a:prstGeom prst="blockArc">
          <a:avLst>
            <a:gd name="adj1" fmla="val 10800000"/>
            <a:gd name="adj2" fmla="val 13500000"/>
            <a:gd name="adj3" fmla="val 34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58D790-5EF0-41C7-87A4-2CCA76499A5E}">
      <dsp:nvSpPr>
        <dsp:cNvPr id="0" name=""/>
        <dsp:cNvSpPr/>
      </dsp:nvSpPr>
      <dsp:spPr>
        <a:xfrm>
          <a:off x="2150139" y="480461"/>
          <a:ext cx="4795666" cy="4795666"/>
        </a:xfrm>
        <a:prstGeom prst="blockArc">
          <a:avLst>
            <a:gd name="adj1" fmla="val 8100000"/>
            <a:gd name="adj2" fmla="val 10800000"/>
            <a:gd name="adj3" fmla="val 34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CBEA01-2DF5-45C7-A479-A6BA181AD1B2}">
      <dsp:nvSpPr>
        <dsp:cNvPr id="0" name=""/>
        <dsp:cNvSpPr/>
      </dsp:nvSpPr>
      <dsp:spPr>
        <a:xfrm>
          <a:off x="2150139" y="480461"/>
          <a:ext cx="4795666" cy="4795666"/>
        </a:xfrm>
        <a:prstGeom prst="blockArc">
          <a:avLst>
            <a:gd name="adj1" fmla="val 5400000"/>
            <a:gd name="adj2" fmla="val 8100000"/>
            <a:gd name="adj3" fmla="val 34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DF84D0-5CB2-4502-B397-E8BD5BF29BBB}">
      <dsp:nvSpPr>
        <dsp:cNvPr id="0" name=""/>
        <dsp:cNvSpPr/>
      </dsp:nvSpPr>
      <dsp:spPr>
        <a:xfrm>
          <a:off x="2150139" y="480461"/>
          <a:ext cx="4795666" cy="4795666"/>
        </a:xfrm>
        <a:prstGeom prst="blockArc">
          <a:avLst>
            <a:gd name="adj1" fmla="val 2700000"/>
            <a:gd name="adj2" fmla="val 5400000"/>
            <a:gd name="adj3" fmla="val 34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FE21A6-645B-4893-9C69-B1D4E1CA8630}">
      <dsp:nvSpPr>
        <dsp:cNvPr id="0" name=""/>
        <dsp:cNvSpPr/>
      </dsp:nvSpPr>
      <dsp:spPr>
        <a:xfrm>
          <a:off x="2169468" y="461353"/>
          <a:ext cx="4795666" cy="4795666"/>
        </a:xfrm>
        <a:prstGeom prst="blockArc">
          <a:avLst>
            <a:gd name="adj1" fmla="val 21597784"/>
            <a:gd name="adj2" fmla="val 2739649"/>
            <a:gd name="adj3" fmla="val 34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B321F-ABBF-449E-B518-B53B9630D14A}">
      <dsp:nvSpPr>
        <dsp:cNvPr id="0" name=""/>
        <dsp:cNvSpPr/>
      </dsp:nvSpPr>
      <dsp:spPr>
        <a:xfrm>
          <a:off x="2171503" y="557752"/>
          <a:ext cx="4795666" cy="4795666"/>
        </a:xfrm>
        <a:prstGeom prst="blockArc">
          <a:avLst>
            <a:gd name="adj1" fmla="val 18594740"/>
            <a:gd name="adj2" fmla="val 21457122"/>
            <a:gd name="adj3" fmla="val 34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E48D9E-1230-4D80-9E58-A9A2269166AA}">
      <dsp:nvSpPr>
        <dsp:cNvPr id="0" name=""/>
        <dsp:cNvSpPr/>
      </dsp:nvSpPr>
      <dsp:spPr>
        <a:xfrm>
          <a:off x="2082586" y="479493"/>
          <a:ext cx="4795666" cy="4795666"/>
        </a:xfrm>
        <a:prstGeom prst="blockArc">
          <a:avLst>
            <a:gd name="adj1" fmla="val 16298555"/>
            <a:gd name="adj2" fmla="val 18767548"/>
            <a:gd name="adj3" fmla="val 34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C1E03E-EEC6-4EAC-834B-38CD67003DC7}">
      <dsp:nvSpPr>
        <dsp:cNvPr id="0" name=""/>
        <dsp:cNvSpPr/>
      </dsp:nvSpPr>
      <dsp:spPr>
        <a:xfrm>
          <a:off x="3144522" y="1590197"/>
          <a:ext cx="2806900" cy="25761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Психолого-педагогическое сопровождение молодых педагогов</a:t>
          </a:r>
          <a:endParaRPr lang="ru-RU" sz="2100" kern="1200" dirty="0">
            <a:ln w="12700">
              <a:solidFill>
                <a:schemeClr val="bg1"/>
              </a:solidFill>
              <a:prstDash val="solid"/>
            </a:ln>
            <a:solidFill>
              <a:schemeClr val="bg1"/>
            </a:solidFill>
          </a:endParaRPr>
        </a:p>
      </dsp:txBody>
      <dsp:txXfrm>
        <a:off x="3144522" y="1590197"/>
        <a:ext cx="2806900" cy="2576194"/>
      </dsp:txXfrm>
    </dsp:sp>
    <dsp:sp modelId="{298CAEC8-2E6C-4355-9B5C-89316E0F0F9A}">
      <dsp:nvSpPr>
        <dsp:cNvPr id="0" name=""/>
        <dsp:cNvSpPr/>
      </dsp:nvSpPr>
      <dsp:spPr>
        <a:xfrm>
          <a:off x="3534735" y="-491595"/>
          <a:ext cx="2026475" cy="20264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Школа молодого учителя</a:t>
          </a:r>
          <a:endParaRPr lang="ru-RU" sz="1400" kern="1200" dirty="0"/>
        </a:p>
      </dsp:txBody>
      <dsp:txXfrm>
        <a:off x="3534735" y="-491595"/>
        <a:ext cx="2026475" cy="2026475"/>
      </dsp:txXfrm>
    </dsp:sp>
    <dsp:sp modelId="{DC22020C-ACC0-45CF-9889-E2F601B8F958}">
      <dsp:nvSpPr>
        <dsp:cNvPr id="0" name=""/>
        <dsp:cNvSpPr/>
      </dsp:nvSpPr>
      <dsp:spPr>
        <a:xfrm>
          <a:off x="5160274" y="226843"/>
          <a:ext cx="1842251" cy="18422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Методические консультации</a:t>
          </a:r>
          <a:endParaRPr lang="ru-RU" sz="1400" kern="1200" dirty="0"/>
        </a:p>
      </dsp:txBody>
      <dsp:txXfrm>
        <a:off x="5160274" y="226843"/>
        <a:ext cx="1842251" cy="1842251"/>
      </dsp:txXfrm>
    </dsp:sp>
    <dsp:sp modelId="{B1DC83DD-4B59-46FB-BAF6-79E40C714CF7}">
      <dsp:nvSpPr>
        <dsp:cNvPr id="0" name=""/>
        <dsp:cNvSpPr/>
      </dsp:nvSpPr>
      <dsp:spPr>
        <a:xfrm>
          <a:off x="5862662" y="1746867"/>
          <a:ext cx="2122584" cy="22216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Конференция «Психологическое благополучие молодого педагога»</a:t>
          </a:r>
          <a:endParaRPr lang="ru-RU" sz="1400" kern="1200" dirty="0"/>
        </a:p>
      </dsp:txBody>
      <dsp:txXfrm>
        <a:off x="5862662" y="1746867"/>
        <a:ext cx="2122584" cy="2221600"/>
      </dsp:txXfrm>
    </dsp:sp>
    <dsp:sp modelId="{DF8FF581-D3CD-451C-AE65-A04BB15D7B61}">
      <dsp:nvSpPr>
        <dsp:cNvPr id="0" name=""/>
        <dsp:cNvSpPr/>
      </dsp:nvSpPr>
      <dsp:spPr>
        <a:xfrm>
          <a:off x="5210503" y="3473862"/>
          <a:ext cx="2007749" cy="21416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Наблюдение, анкетирование, тестирование молодых педагогов</a:t>
          </a:r>
          <a:endParaRPr lang="ru-RU" sz="1400" kern="1200" dirty="0"/>
        </a:p>
      </dsp:txBody>
      <dsp:txXfrm>
        <a:off x="5210503" y="3473862"/>
        <a:ext cx="2007749" cy="2141676"/>
      </dsp:txXfrm>
    </dsp:sp>
    <dsp:sp modelId="{07962FAE-0D65-4C5D-A9EC-E8F1FC02313C}">
      <dsp:nvSpPr>
        <dsp:cNvPr id="0" name=""/>
        <dsp:cNvSpPr/>
      </dsp:nvSpPr>
      <dsp:spPr>
        <a:xfrm>
          <a:off x="3433408" y="4120384"/>
          <a:ext cx="2229127" cy="22291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Дискуссия «Я –успешный педагог»</a:t>
          </a:r>
          <a:endParaRPr lang="ru-RU" sz="1400" kern="1200" dirty="0"/>
        </a:p>
      </dsp:txBody>
      <dsp:txXfrm>
        <a:off x="3433408" y="4120384"/>
        <a:ext cx="2229127" cy="2229127"/>
      </dsp:txXfrm>
    </dsp:sp>
    <dsp:sp modelId="{74C64212-5670-4DAD-ABB8-B476165C19C4}">
      <dsp:nvSpPr>
        <dsp:cNvPr id="0" name=""/>
        <dsp:cNvSpPr/>
      </dsp:nvSpPr>
      <dsp:spPr>
        <a:xfrm>
          <a:off x="1868329" y="3531462"/>
          <a:ext cx="2026475" cy="20264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Круглый стол «Мудрость в повседневных конфликтах»</a:t>
          </a:r>
          <a:endParaRPr lang="ru-RU" sz="1400" kern="1200" dirty="0"/>
        </a:p>
      </dsp:txBody>
      <dsp:txXfrm>
        <a:off x="1868329" y="3531462"/>
        <a:ext cx="2026475" cy="2026475"/>
      </dsp:txXfrm>
    </dsp:sp>
    <dsp:sp modelId="{D2682C21-6446-48C9-A26B-9E37D47EE91D}">
      <dsp:nvSpPr>
        <dsp:cNvPr id="0" name=""/>
        <dsp:cNvSpPr/>
      </dsp:nvSpPr>
      <dsp:spPr>
        <a:xfrm>
          <a:off x="1178081" y="1865057"/>
          <a:ext cx="2026475" cy="20264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Практикум, </a:t>
          </a:r>
          <a:r>
            <a:rPr lang="ru-RU" sz="1400" kern="1200" dirty="0" err="1" smtClean="0"/>
            <a:t>арт-терапевтический</a:t>
          </a:r>
          <a:r>
            <a:rPr lang="ru-RU" sz="1400" kern="1200" dirty="0" smtClean="0"/>
            <a:t> тренинг самопознания и рефлексии</a:t>
          </a:r>
          <a:endParaRPr lang="ru-RU" sz="1400" kern="1200" dirty="0"/>
        </a:p>
      </dsp:txBody>
      <dsp:txXfrm>
        <a:off x="1178081" y="1865057"/>
        <a:ext cx="2026475" cy="2026475"/>
      </dsp:txXfrm>
    </dsp:sp>
    <dsp:sp modelId="{7FBDC89A-C27F-4BDE-89E0-E53B73E8EEB5}">
      <dsp:nvSpPr>
        <dsp:cNvPr id="0" name=""/>
        <dsp:cNvSpPr/>
      </dsp:nvSpPr>
      <dsp:spPr>
        <a:xfrm>
          <a:off x="1868329" y="198651"/>
          <a:ext cx="2026475" cy="20264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Семинар практикум «Образ педагога»</a:t>
          </a:r>
          <a:endParaRPr lang="ru-RU" sz="1400" kern="1200" dirty="0"/>
        </a:p>
      </dsp:txBody>
      <dsp:txXfrm>
        <a:off x="1868329" y="198651"/>
        <a:ext cx="2026475" cy="2026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EB44B-F058-492C-8D76-10BAF7EE9EC9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64A9C-0DA8-45EF-A78D-9D0982F31F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64A9C-0DA8-45EF-A78D-9D0982F31F7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64A9C-0DA8-45EF-A78D-9D0982F31F7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24.10.2020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Психологическая помощь педагогическим работникам МБОУ «СОШ №4 г.Лениногорска» при организации методической работы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0496" y="4000504"/>
            <a:ext cx="4953000" cy="1752600"/>
          </a:xfrm>
        </p:spPr>
        <p:txBody>
          <a:bodyPr/>
          <a:lstStyle/>
          <a:p>
            <a:endParaRPr lang="ru-RU" dirty="0" smtClean="0"/>
          </a:p>
          <a:p>
            <a:pPr algn="r"/>
            <a:r>
              <a:rPr lang="ru-RU" dirty="0" smtClean="0"/>
              <a:t> </a:t>
            </a:r>
            <a:r>
              <a:rPr lang="ru-RU" b="1" dirty="0" smtClean="0"/>
              <a:t>Заместитель директора по УВР </a:t>
            </a:r>
            <a:r>
              <a:rPr lang="ru-RU" b="1" dirty="0" err="1" smtClean="0"/>
              <a:t>Г.З.Халимова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Возрастная категория </a:t>
            </a:r>
            <a:r>
              <a:rPr lang="ru-RU" b="1" dirty="0" smtClean="0"/>
              <a:t>учителей СОШ№4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4394037"/>
              </p:ext>
            </p:extLst>
          </p:nvPr>
        </p:nvGraphicFramePr>
        <p:xfrm>
          <a:off x="214282" y="1857364"/>
          <a:ext cx="8715436" cy="4716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Категорированность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педагогов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/>
              <a:t>МБОУ СОШ№4</a:t>
            </a:r>
            <a:endParaRPr lang="ru-RU" sz="4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90608202"/>
              </p:ext>
            </p:extLst>
          </p:nvPr>
        </p:nvGraphicFramePr>
        <p:xfrm>
          <a:off x="457200" y="1643050"/>
          <a:ext cx="8229600" cy="4930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Психолого-педагогическое сопровождение опытных учителей</a:t>
            </a:r>
            <a:endParaRPr lang="ru-RU" dirty="0"/>
          </a:p>
        </p:txBody>
      </p:sp>
      <p:graphicFrame>
        <p:nvGraphicFramePr>
          <p:cNvPr id="32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501122" cy="1143000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Семинар – практикум</a:t>
            </a:r>
            <a:b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«Эмоциональное выгорание и пути его остановки»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8" name="Содержимое 7" descr="20201021_1225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71612"/>
            <a:ext cx="3357586" cy="1888642"/>
          </a:xfrm>
        </p:spPr>
      </p:pic>
      <p:pic>
        <p:nvPicPr>
          <p:cNvPr id="9" name="Рисунок 8" descr="20201021_1226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4357688"/>
            <a:ext cx="4444999" cy="2500312"/>
          </a:xfrm>
          <a:prstGeom prst="rect">
            <a:avLst/>
          </a:prstGeom>
        </p:spPr>
      </p:pic>
      <p:pic>
        <p:nvPicPr>
          <p:cNvPr id="11" name="Рисунок 10" descr="20201021_1222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496" y="1643050"/>
            <a:ext cx="4572000" cy="2571750"/>
          </a:xfrm>
          <a:prstGeom prst="rect">
            <a:avLst/>
          </a:prstGeom>
        </p:spPr>
      </p:pic>
      <p:pic>
        <p:nvPicPr>
          <p:cNvPr id="12" name="Рисунок 11" descr="20201021_122907.jpg"/>
          <p:cNvPicPr>
            <a:picLocks noChangeAspect="1"/>
          </p:cNvPicPr>
          <p:nvPr/>
        </p:nvPicPr>
        <p:blipFill>
          <a:blip r:embed="rId5" cstate="print"/>
          <a:srcRect t="11458" r="22764" b="27343"/>
          <a:stretch>
            <a:fillRect/>
          </a:stretch>
        </p:blipFill>
        <p:spPr>
          <a:xfrm>
            <a:off x="571472" y="3571852"/>
            <a:ext cx="2988959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Направления психологического сопровождения образования</a:t>
            </a:r>
            <a:endParaRPr lang="ru-RU" b="1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14282" y="1928802"/>
          <a:ext cx="8715436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Как помочь начинающему специалисту адаптироваться в образовательном учреждении на пути профессионального становления? Как и кому в образовательном учреждении работать с молодыми педагогами, только что окончившими университет, или специалистами, которые начали профессиональную деятельность, не владея при этом педагогическими знаниями, совмещая работу с обучением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ᐈ Человечек для презентации фото, рисунки 3d человечки | скачать на  Depositphotos®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lum contrast="-30000"/>
          </a:blip>
          <a:srcRect/>
          <a:stretch>
            <a:fillRect/>
          </a:stretch>
        </p:blipFill>
        <p:spPr bwMode="auto">
          <a:xfrm>
            <a:off x="6858016" y="4286256"/>
            <a:ext cx="2571744" cy="2571744"/>
          </a:xfrm>
          <a:prstGeom prst="rect">
            <a:avLst/>
          </a:prstGeom>
          <a:noFill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500042"/>
          <a:ext cx="914400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20201021_1150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357694"/>
            <a:ext cx="3048022" cy="22860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225536"/>
          </a:xfrm>
        </p:spPr>
        <p:txBody>
          <a:bodyPr>
            <a:noAutofit/>
          </a:bodyPr>
          <a:lstStyle/>
          <a:p>
            <a:pPr lvl="0"/>
            <a:r>
              <a:rPr lang="ru-RU" sz="32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Практикум, </a:t>
            </a:r>
            <a:r>
              <a:rPr lang="ru-RU" sz="3200" b="1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арт-терапевтический</a:t>
            </a:r>
            <a:r>
              <a:rPr lang="ru-RU" sz="32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тренинг самопознания и рефлексии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4" name="Содержимое 3" descr="BeautyPlus_20201021121216708_sav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966442" y="1844675"/>
            <a:ext cx="3211116" cy="4281488"/>
          </a:xfrm>
        </p:spPr>
      </p:pic>
      <p:pic>
        <p:nvPicPr>
          <p:cNvPr id="5" name="Рисунок 4" descr="IMG_20201021_114916.jpg"/>
          <p:cNvPicPr>
            <a:picLocks noChangeAspect="1"/>
          </p:cNvPicPr>
          <p:nvPr/>
        </p:nvPicPr>
        <p:blipFill>
          <a:blip r:embed="rId4" cstate="print"/>
          <a:srcRect l="8593" t="24733" r="42188" b="20906"/>
          <a:stretch>
            <a:fillRect/>
          </a:stretch>
        </p:blipFill>
        <p:spPr>
          <a:xfrm>
            <a:off x="3357554" y="4286256"/>
            <a:ext cx="2845964" cy="2357454"/>
          </a:xfrm>
          <a:prstGeom prst="rect">
            <a:avLst/>
          </a:prstGeom>
        </p:spPr>
      </p:pic>
      <p:pic>
        <p:nvPicPr>
          <p:cNvPr id="8" name="Рисунок 7" descr="BeautyPlus_20201021121524692_save.jpg"/>
          <p:cNvPicPr>
            <a:picLocks noChangeAspect="1"/>
          </p:cNvPicPr>
          <p:nvPr/>
        </p:nvPicPr>
        <p:blipFill>
          <a:blip r:embed="rId5" cstate="print"/>
          <a:srcRect b="3704"/>
          <a:stretch>
            <a:fillRect/>
          </a:stretch>
        </p:blipFill>
        <p:spPr>
          <a:xfrm>
            <a:off x="357158" y="1428735"/>
            <a:ext cx="4071966" cy="2786083"/>
          </a:xfrm>
          <a:prstGeom prst="rect">
            <a:avLst/>
          </a:prstGeom>
        </p:spPr>
      </p:pic>
      <p:pic>
        <p:nvPicPr>
          <p:cNvPr id="6" name="Рисунок 5" descr="IMG_20201021_115150.jpg"/>
          <p:cNvPicPr>
            <a:picLocks noChangeAspect="1"/>
          </p:cNvPicPr>
          <p:nvPr/>
        </p:nvPicPr>
        <p:blipFill>
          <a:blip r:embed="rId6" cstate="print"/>
          <a:srcRect r="9210"/>
          <a:stretch>
            <a:fillRect/>
          </a:stretch>
        </p:blipFill>
        <p:spPr>
          <a:xfrm>
            <a:off x="4572000" y="1428736"/>
            <a:ext cx="4071966" cy="28190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/>
          <a:lstStyle/>
          <a:p>
            <a:r>
              <a:rPr lang="ru-RU" b="1" dirty="0" smtClean="0"/>
              <a:t>Молодые учителя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64347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err="1" smtClean="0"/>
              <a:t>Арт-терапевтические</a:t>
            </a:r>
            <a:r>
              <a:rPr lang="ru-RU" dirty="0" smtClean="0"/>
              <a:t> </a:t>
            </a:r>
            <a:r>
              <a:rPr lang="ru-RU" dirty="0" err="1" smtClean="0"/>
              <a:t>тренинговые</a:t>
            </a:r>
            <a:r>
              <a:rPr lang="ru-RU" dirty="0" smtClean="0"/>
              <a:t> занятия самопознания и рефлексии призваны повысить уровень самосознания профессионального «Я», развивать умение быть готовым к напряжённым ситуациям педагогической деятельности, анализировать своё поведение и поступки, оценивать их со стороны, обнаруживать собственные недостатки и стремиться к самосовершенствованию, формировать и регулировать </a:t>
            </a:r>
            <a:r>
              <a:rPr lang="ru-RU" dirty="0" err="1" smtClean="0"/>
              <a:t>психоэмоциональное</a:t>
            </a:r>
            <a:r>
              <a:rPr lang="ru-RU" dirty="0" smtClean="0"/>
              <a:t> состояние.</a:t>
            </a:r>
          </a:p>
          <a:p>
            <a:pPr>
              <a:lnSpc>
                <a:spcPct val="120000"/>
              </a:lnSpc>
            </a:pPr>
            <a:r>
              <a:rPr lang="ru-RU" dirty="0" smtClean="0"/>
              <a:t>Самой эффективной формой психологической поддержки является проведение   «круглых столов».  Там в овладении своим эмоциональным миром помогут специально организованные игры и упражнения, направленные на развитие навыков рефлексии, овладение новыми стратегиями поведения, познание педагогами эмоциональных состояний и умение гибко пользоваться полученными знаниями, поступать и мыслить по-новому, выходя за пределы привычных схем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BC2D00"/>
                </a:solidFill>
              </a:rPr>
              <a:t>Инклюзивное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Совместное </a:t>
            </a:r>
            <a:r>
              <a:rPr lang="ru-RU" dirty="0" smtClean="0"/>
              <a:t>обучение здоровых школьников и детей с ОВЗ в </a:t>
            </a:r>
            <a:r>
              <a:rPr lang="ru-RU" dirty="0" err="1" smtClean="0"/>
              <a:t>общеобразо-вательной</a:t>
            </a:r>
            <a:r>
              <a:rPr lang="ru-RU" dirty="0" smtClean="0"/>
              <a:t> школе в режиме очного образования, становится все более распространенным явлением. Нельзя все же не обратить внимание на накопившийся опыт педагогов, которые отмечают, что модель инклюзивного образование детей с ОВЗ в инклюзивной организации чревато тем, что педагог может столкнуться сразу с несколькими трудностями. В классе ребенок с ОВЗ может неадекватно реагировать на трудности и свой неуспех в учебе по сравнению с другими ребятами. Из-за этого его интерес и желание посещать школу может снижаться. Потому, основная задача учителя на начальном этапе обучения сделать для таких учеников класс – зоной свободной от неуспеха. Уверить ребенка в его благополучии. Подбирать для ребенка методики, способные заинтересовать новым материалом и пояснять его наиболее доходчивым способом. Еще один принцип вариативных форм обучения детей с ОВЗ в школе – это комфортное существование ребенка в социальной среде . То есть на педагога ложится ответственность за то, чтобы погружение ребенка в школьный социум проходила для него в щадящем режиме.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Нормативно-правовые документы при организации психологической помощи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Федеральный проект «Современная школа» Национального проекта «Образование»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Федеральный закон "Об образовании в Российской Федерации" от 29.12.2012 N 273-ФЗ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Федеральный государственный образовательный стандарт</a:t>
            </a:r>
            <a:br>
              <a:rPr lang="ru-RU" dirty="0" smtClean="0"/>
            </a:br>
            <a:r>
              <a:rPr lang="ru-RU" dirty="0" smtClean="0"/>
              <a:t>начального общего образования от 6 октября 2009 г. N 373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Федеральный государственный образовательный стандарт</a:t>
            </a:r>
            <a:br>
              <a:rPr lang="ru-RU" dirty="0" smtClean="0"/>
            </a:br>
            <a:r>
              <a:rPr lang="ru-RU" dirty="0" smtClean="0"/>
              <a:t>основного общего образования от 17 декабря 2010 г. N 1897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Федеральный государственный образовательный стандарт среднего (полного) общего образования от 17 мая 2012 г. N 413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Концепция развития психологической службы в системе образования в Российской Федерации на период до 2025 года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Профессиональные стандарты в образовании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План методической работы школы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Дорожная карта школьного педагога-психолога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857488" y="2357430"/>
            <a:ext cx="3286148" cy="214314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Психолого-педагогическое сопровождение инклюзивного образования</a:t>
            </a:r>
            <a:endParaRPr lang="ru-RU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Овальная выноска 4"/>
          <p:cNvSpPr/>
          <p:nvPr/>
        </p:nvSpPr>
        <p:spPr>
          <a:xfrm rot="16693163">
            <a:off x="5868731" y="4074097"/>
            <a:ext cx="2550074" cy="2663185"/>
          </a:xfrm>
          <a:prstGeom prst="wedgeEllipseCallout">
            <a:avLst>
              <a:gd name="adj1" fmla="val 29496"/>
              <a:gd name="adj2" fmla="val -566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Интеграции и проблемы инклюзии детей с ОВЗ</a:t>
            </a:r>
            <a:endParaRPr lang="ru-RU" dirty="0"/>
          </a:p>
        </p:txBody>
      </p:sp>
      <p:sp>
        <p:nvSpPr>
          <p:cNvPr id="6" name="Овальная выноска 5"/>
          <p:cNvSpPr/>
          <p:nvPr/>
        </p:nvSpPr>
        <p:spPr>
          <a:xfrm rot="21291565">
            <a:off x="6171515" y="1123346"/>
            <a:ext cx="2864667" cy="2535254"/>
          </a:xfrm>
          <a:prstGeom prst="wedgeEllipseCallout">
            <a:avLst>
              <a:gd name="adj1" fmla="val -54157"/>
              <a:gd name="adj2" fmla="val 265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Методические консультации учителей по определению оптимального педагогического маршрута детей с ОВЗ</a:t>
            </a:r>
            <a:endParaRPr lang="ru-RU" dirty="0"/>
          </a:p>
        </p:txBody>
      </p:sp>
      <p:sp>
        <p:nvSpPr>
          <p:cNvPr id="7" name="Овальная выноска 6"/>
          <p:cNvSpPr/>
          <p:nvPr/>
        </p:nvSpPr>
        <p:spPr>
          <a:xfrm rot="275638">
            <a:off x="-2133" y="3101615"/>
            <a:ext cx="2794264" cy="2248706"/>
          </a:xfrm>
          <a:prstGeom prst="wedgeEllipseCallout">
            <a:avLst>
              <a:gd name="adj1" fmla="val 51849"/>
              <a:gd name="adj2" fmla="val -258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dirty="0" smtClean="0"/>
              <a:t>Технологии психолого-педагогического сопровождения инклюзивного образования</a:t>
            </a:r>
            <a:endParaRPr lang="ru-RU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3286116" y="0"/>
            <a:ext cx="2865484" cy="2115168"/>
          </a:xfrm>
          <a:prstGeom prst="wedgeEllipseCallout">
            <a:avLst>
              <a:gd name="adj1" fmla="val -6324"/>
              <a:gd name="adj2" fmla="val 595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Мониторинг отслеживания психолого-педагогических исследований</a:t>
            </a:r>
            <a:endParaRPr lang="ru-RU" dirty="0"/>
          </a:p>
        </p:txBody>
      </p:sp>
      <p:sp>
        <p:nvSpPr>
          <p:cNvPr id="9" name="Овальная выноска 8"/>
          <p:cNvSpPr/>
          <p:nvPr/>
        </p:nvSpPr>
        <p:spPr>
          <a:xfrm rot="16200000">
            <a:off x="2546891" y="4490753"/>
            <a:ext cx="2320656" cy="2413839"/>
          </a:xfrm>
          <a:prstGeom prst="wedgeEllipseCallout">
            <a:avLst>
              <a:gd name="adj1" fmla="val 54289"/>
              <a:gd name="adj2" fmla="val 177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Разработка АОП</a:t>
            </a:r>
            <a:endParaRPr lang="ru-RU" dirty="0"/>
          </a:p>
        </p:txBody>
      </p:sp>
      <p:sp>
        <p:nvSpPr>
          <p:cNvPr id="10" name="Овальная выноска 9"/>
          <p:cNvSpPr/>
          <p:nvPr/>
        </p:nvSpPr>
        <p:spPr>
          <a:xfrm rot="16200000">
            <a:off x="600036" y="185728"/>
            <a:ext cx="2548390" cy="2605517"/>
          </a:xfrm>
          <a:prstGeom prst="wedgeEllipseCallout">
            <a:avLst>
              <a:gd name="adj1" fmla="val -37586"/>
              <a:gd name="adj2" fmla="val 536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Разработка программы коррекционной работы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Ожидаемые результаты психолого-педагогического сопровождения участников образовательного процесса </a:t>
            </a:r>
            <a:r>
              <a:rPr lang="ru-RU" sz="3600" b="1" dirty="0" smtClean="0"/>
              <a:t> СОШ№4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Создание системы психолого-педагогического сопровождения реализации ФГОС в образовательном процессе с учетом преемственности его содержания и форм, а также специфики возрастного психофизического развития обучающихся, профессиональных возможностей и потребностей участников образовательных отношений;</a:t>
            </a:r>
          </a:p>
          <a:p>
            <a:r>
              <a:rPr lang="ru-RU" dirty="0" err="1" smtClean="0"/>
              <a:t>Психологизация</a:t>
            </a:r>
            <a:r>
              <a:rPr lang="ru-RU" dirty="0" smtClean="0"/>
              <a:t> учебно-воспитательного процесса, создание комфортной развивающей образовательной среды в свете требований ФГОС;</a:t>
            </a:r>
          </a:p>
          <a:p>
            <a:r>
              <a:rPr lang="ru-RU" dirty="0" smtClean="0"/>
              <a:t>Улучшение качества психолого-педагогических условий, способствующих повышению уровня профессиональной мотивации, компетентности педагогов и родителей в условиях реализации ФГОС.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Игътибарыгыз</a:t>
            </a:r>
            <a:r>
              <a:rPr lang="ru-RU" dirty="0" smtClean="0"/>
              <a:t> </a:t>
            </a:r>
            <a:r>
              <a:rPr lang="ru-RU" dirty="0" err="1" smtClean="0"/>
              <a:t>өчен рәхмәт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0496" y="4000504"/>
            <a:ext cx="4953000" cy="1752600"/>
          </a:xfrm>
        </p:spPr>
        <p:txBody>
          <a:bodyPr/>
          <a:lstStyle/>
          <a:p>
            <a:endParaRPr lang="ru-RU" dirty="0" smtClean="0"/>
          </a:p>
          <a:p>
            <a:pPr algn="r"/>
            <a:r>
              <a:rPr lang="ru-RU" dirty="0" smtClean="0"/>
              <a:t>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 О Н Ц Е П Ц И Я Федеральной целевой программы развития образования на 2016 - 2020 годы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«Обновление содержания во всех ветвях образования требует и обновления профессиональной компетентности» </a:t>
            </a:r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УТВЕРЖДЕНА </a:t>
            </a:r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распоряжением Правительства </a:t>
            </a:r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29 декабря 2014 г. № 2765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Профстандарт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01.001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Педагог (педагогическая деятельность в сфере дошкольного, начального общего, основного общего, среднего общего образования) (воспитатель, учитель)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III. Характеристика обобщенных трудовых функций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3.1.1. Трудовая функция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Разрабатывать (осваивать) и применять современные психолого-педагогические технологии, основанные на знании законов развития личности и поведения в реальной и виртуальной среде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Зарегистрировано</a:t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Министерстве юстиции</a:t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6 декабря 2013 года,</a:t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регистрационный N 30550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Профессиональный стандарт. Педагог-психолог (психолог в сфере образования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i="1" dirty="0" smtClean="0"/>
              <a:t>II. Описание трудовых функций, входящих в профессиональный стандарт (функциональная карта вида профессиональной деятельности)</a:t>
            </a:r>
            <a:endParaRPr lang="ru-RU" b="1" dirty="0" smtClean="0"/>
          </a:p>
          <a:p>
            <a:r>
              <a:rPr lang="ru-RU" dirty="0" smtClean="0"/>
              <a:t> </a:t>
            </a:r>
          </a:p>
          <a:p>
            <a:r>
              <a:rPr lang="ru-RU" i="1" dirty="0" smtClean="0"/>
              <a:t>Психолого-педагогическое сопровождение образовательного процесса в образовательных организациях общего, профессионального и дополнительного образования, сопровождение основных и дополнительных образовательных программ</a:t>
            </a:r>
            <a:endParaRPr lang="ru-RU" dirty="0" smtClean="0"/>
          </a:p>
          <a:p>
            <a:pPr algn="r"/>
            <a:r>
              <a:rPr lang="ru-RU" dirty="0" smtClean="0"/>
              <a:t> </a:t>
            </a:r>
            <a:r>
              <a:rPr lang="ru-RU" i="1" dirty="0" smtClean="0"/>
              <a:t>Утвержден</a:t>
            </a:r>
            <a:endParaRPr lang="ru-RU" dirty="0" smtClean="0"/>
          </a:p>
          <a:p>
            <a:pPr algn="r"/>
            <a:r>
              <a:rPr lang="ru-RU" i="1" dirty="0" smtClean="0"/>
              <a:t>приказом Министерства труда</a:t>
            </a:r>
            <a:endParaRPr lang="ru-RU" dirty="0" smtClean="0"/>
          </a:p>
          <a:p>
            <a:pPr algn="r"/>
            <a:r>
              <a:rPr lang="ru-RU" i="1" dirty="0" smtClean="0"/>
              <a:t>и социальной защиты</a:t>
            </a:r>
            <a:endParaRPr lang="ru-RU" dirty="0" smtClean="0"/>
          </a:p>
          <a:p>
            <a:pPr algn="r"/>
            <a:r>
              <a:rPr lang="ru-RU" i="1" dirty="0" smtClean="0"/>
              <a:t>Российской Федерации</a:t>
            </a:r>
            <a:endParaRPr lang="ru-RU" dirty="0" smtClean="0"/>
          </a:p>
          <a:p>
            <a:pPr algn="r"/>
            <a:r>
              <a:rPr lang="ru-RU" i="1" dirty="0" smtClean="0"/>
              <a:t>от 24 июля 2015 года N 514н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"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Концепция развития психологической службы в системе образования в Российской Федерации на период до 2025 года" (утв.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России от 19.12.2017)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Деятельность педагога-психолога в современных условиях предполагает не только непосредственную работу с детьми и их родителями, но и осмысление психологической сути предстоящих изменений, оказание помощи педагогам и руководителям общеобразовательных организаций, участие в экспертизе и проектировании образовательной среды школы, разработке программы, максимально способствующей достижению запланированных результатов </a:t>
            </a:r>
            <a:r>
              <a:rPr lang="ru-RU" dirty="0" smtClean="0"/>
              <a:t>образования… </a:t>
            </a:r>
            <a:r>
              <a:rPr lang="ru-RU" dirty="0" smtClean="0"/>
              <a:t>Содержательно иной становится просветительская, диагностическая, развивающая, коррекционная и профилактическая деятельность педагога-психолога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 обеспечение психологической поддержки инновационной деятельности и развитие психологической готовности педагога к инновационной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Задачи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создание системы психолого-педагогического сопровождения  методической работы при реализации ФГОС в образовательном процессе;</a:t>
            </a:r>
          </a:p>
          <a:p>
            <a:r>
              <a:rPr lang="ru-RU" dirty="0" smtClean="0"/>
              <a:t>разработка системы повышения квалификации педагогов и просвещения родителей в вопросах формирования метапредметных и личностных компетенций;</a:t>
            </a:r>
          </a:p>
          <a:p>
            <a:r>
              <a:rPr lang="ru-RU" dirty="0" smtClean="0"/>
              <a:t>использование в процессе психологического сопровождения  методической работы с педагогами современных технологий деятельностного типа (программы развивающие, профилактические и коррекционные);</a:t>
            </a:r>
          </a:p>
          <a:p>
            <a:r>
              <a:rPr lang="ru-RU" dirty="0" smtClean="0"/>
              <a:t>участие в проектировании индивидуально-ориентированных образовательных траекторий  педагогов  при работе с детьми разных категорий (дети с ОВЗ, одаренные дети, дети группы риска, опекаемые дети);</a:t>
            </a:r>
          </a:p>
          <a:p>
            <a:r>
              <a:rPr lang="ru-RU" dirty="0" smtClean="0"/>
              <a:t>предупреждение проблем профессионального выгорания и деформации.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Прямая со стрелкой 54"/>
          <p:cNvCxnSpPr>
            <a:stCxn id="11" idx="4"/>
            <a:endCxn id="15" idx="0"/>
          </p:cNvCxnSpPr>
          <p:nvPr/>
        </p:nvCxnSpPr>
        <p:spPr>
          <a:xfrm rot="5400000">
            <a:off x="7035778" y="3977343"/>
            <a:ext cx="1524193" cy="379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9" idx="4"/>
            <a:endCxn id="14" idx="0"/>
          </p:cNvCxnSpPr>
          <p:nvPr/>
        </p:nvCxnSpPr>
        <p:spPr>
          <a:xfrm rot="16200000" flipH="1">
            <a:off x="614467" y="4293532"/>
            <a:ext cx="1651948" cy="48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28662" y="500042"/>
            <a:ext cx="7544053" cy="715089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 образовательного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процесса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СОШ№4 г. Лениногорска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6116" y="1571612"/>
            <a:ext cx="2671312" cy="374571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Образовательный процесс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3174" y="3000372"/>
            <a:ext cx="3865490" cy="374571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Участники образовательного процесса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1214422"/>
            <a:ext cx="2214578" cy="1038701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психологического комфорта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2928934"/>
            <a:ext cx="1547052" cy="56263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Педагоги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572264" y="1214422"/>
            <a:ext cx="2571736" cy="1038701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Повышение качества образовательной деятельности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29454" y="2928934"/>
            <a:ext cx="2116355" cy="476071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Обучающиеся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0430" y="3857628"/>
            <a:ext cx="2214578" cy="82230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Родители обучающихся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44" y="3857628"/>
            <a:ext cx="135732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Повышение психологической компетентности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72" y="5143512"/>
            <a:ext cx="178595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Помощь учителям в решении задач развития, обучения, воспитания, социализации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57950" y="4929198"/>
            <a:ext cx="2500330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Содействие в личностном росте и профессиональной ориентации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00430" y="5143512"/>
            <a:ext cx="2214578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Психологическая поддержка и оказание консультативной помощи в отношении развития творческих способностей и личностного роста обучающихся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72332" y="3857628"/>
            <a:ext cx="1571668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Повышение толерантного сознания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00760" y="3857628"/>
            <a:ext cx="1357322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Эффективное овладение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ЗУНами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28794" y="3857628"/>
            <a:ext cx="1357322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Психологическая помощь при профилактики эмоционального выгорания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>
            <a:off x="4251323" y="1249347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5" idx="1"/>
            <a:endCxn id="7" idx="6"/>
          </p:cNvCxnSpPr>
          <p:nvPr/>
        </p:nvCxnSpPr>
        <p:spPr>
          <a:xfrm rot="10800000">
            <a:off x="2428860" y="1733774"/>
            <a:ext cx="857256" cy="25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5" idx="3"/>
            <a:endCxn id="10" idx="2"/>
          </p:cNvCxnSpPr>
          <p:nvPr/>
        </p:nvCxnSpPr>
        <p:spPr>
          <a:xfrm flipV="1">
            <a:off x="5957428" y="1733773"/>
            <a:ext cx="614836" cy="25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6" idx="0"/>
          </p:cNvCxnSpPr>
          <p:nvPr/>
        </p:nvCxnSpPr>
        <p:spPr>
          <a:xfrm rot="16200000" flipH="1">
            <a:off x="4074687" y="2499140"/>
            <a:ext cx="1000132" cy="23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>
            <a:off x="4322761" y="360680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2" idx="4"/>
            <a:endCxn id="16" idx="0"/>
          </p:cNvCxnSpPr>
          <p:nvPr/>
        </p:nvCxnSpPr>
        <p:spPr>
          <a:xfrm rot="5400000">
            <a:off x="4375930" y="4911722"/>
            <a:ext cx="463579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6" idx="1"/>
            <a:endCxn id="9" idx="6"/>
          </p:cNvCxnSpPr>
          <p:nvPr/>
        </p:nvCxnSpPr>
        <p:spPr>
          <a:xfrm rot="10800000" flipV="1">
            <a:off x="2189962" y="3187657"/>
            <a:ext cx="453212" cy="225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6" idx="3"/>
            <a:endCxn id="11" idx="2"/>
          </p:cNvCxnSpPr>
          <p:nvPr/>
        </p:nvCxnSpPr>
        <p:spPr>
          <a:xfrm flipV="1">
            <a:off x="6508664" y="3166970"/>
            <a:ext cx="420790" cy="20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9" idx="4"/>
            <a:endCxn id="13" idx="0"/>
          </p:cNvCxnSpPr>
          <p:nvPr/>
        </p:nvCxnSpPr>
        <p:spPr>
          <a:xfrm rot="5400000">
            <a:off x="935939" y="3377131"/>
            <a:ext cx="366064" cy="5949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9" idx="4"/>
            <a:endCxn id="19" idx="0"/>
          </p:cNvCxnSpPr>
          <p:nvPr/>
        </p:nvCxnSpPr>
        <p:spPr>
          <a:xfrm rot="16200000" flipH="1">
            <a:off x="1828913" y="3079086"/>
            <a:ext cx="366064" cy="11910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11" idx="4"/>
            <a:endCxn id="18" idx="0"/>
          </p:cNvCxnSpPr>
          <p:nvPr/>
        </p:nvCxnSpPr>
        <p:spPr>
          <a:xfrm rot="5400000">
            <a:off x="7107216" y="2977211"/>
            <a:ext cx="452623" cy="13082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11" idx="4"/>
            <a:endCxn id="17" idx="0"/>
          </p:cNvCxnSpPr>
          <p:nvPr/>
        </p:nvCxnSpPr>
        <p:spPr>
          <a:xfrm rot="16200000" flipH="1">
            <a:off x="7946588" y="3446049"/>
            <a:ext cx="452623" cy="370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одистам для презентаций на 29 октябр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Методистам для презентаций на 29 октября</Template>
  <TotalTime>836</TotalTime>
  <Words>879</Words>
  <Application>Microsoft Office PowerPoint</Application>
  <PresentationFormat>Экран (4:3)</PresentationFormat>
  <Paragraphs>109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Методистам для презентаций на 29 октября</vt:lpstr>
      <vt:lpstr>Специальное оформление</vt:lpstr>
      <vt:lpstr>Психологическая помощь педагогическим работникам МБОУ «СОШ №4 г.Лениногорска» при организации методической работы</vt:lpstr>
      <vt:lpstr>Нормативно-правовые документы при организации психологической помощи</vt:lpstr>
      <vt:lpstr>К О Н Ц Е П Ц И Я Федеральной целевой программы развития образования на 2016 - 2020 годы</vt:lpstr>
      <vt:lpstr>Профстандарт: 01.001 Педагог (педагогическая деятельность в сфере дошкольного, начального общего, основного общего, среднего общего образования) (воспитатель, учитель)</vt:lpstr>
      <vt:lpstr>Профессиональный стандарт. Педагог-психолог (психолог в сфере образования</vt:lpstr>
      <vt:lpstr>"Концепция развития психологической службы в системе образования в Российской Федерации на период до 2025 года" (утв. Минобрнауки России от 19.12.2017)</vt:lpstr>
      <vt:lpstr>Цель</vt:lpstr>
      <vt:lpstr>Задачи</vt:lpstr>
      <vt:lpstr>Слайд 9</vt:lpstr>
      <vt:lpstr>Возрастная категория учителей СОШ№4</vt:lpstr>
      <vt:lpstr>Категорированность педагогов МБОУ СОШ№4</vt:lpstr>
      <vt:lpstr>Психолого-педагогическое сопровождение опытных учителей</vt:lpstr>
      <vt:lpstr>Семинар – практикум  «Эмоциональное выгорание и пути его остановки» </vt:lpstr>
      <vt:lpstr>Направления психологического сопровождения образования</vt:lpstr>
      <vt:lpstr>Слайд 15</vt:lpstr>
      <vt:lpstr>Слайд 16</vt:lpstr>
      <vt:lpstr>Практикум, арт-терапевтический тренинг самопознания и рефлексии </vt:lpstr>
      <vt:lpstr>Молодые учителя </vt:lpstr>
      <vt:lpstr>Инклюзивное образование</vt:lpstr>
      <vt:lpstr>Слайд 20</vt:lpstr>
      <vt:lpstr>Ожидаемые результаты психолого-педагогического сопровождения участников образовательного процесса  СОШ№4 </vt:lpstr>
      <vt:lpstr>Игътибарыгыз өчен рәхмәт 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Психологическая помощь педагогическим работникам МБОУ «СОШ№4 г. Лениногорска» при организации методической работы</dc:title>
  <dc:creator>Галия Замиловна</dc:creator>
  <cp:lastModifiedBy>Пользователь</cp:lastModifiedBy>
  <cp:revision>48</cp:revision>
  <dcterms:created xsi:type="dcterms:W3CDTF">2020-10-13T09:35:58Z</dcterms:created>
  <dcterms:modified xsi:type="dcterms:W3CDTF">2020-10-24T06:58:45Z</dcterms:modified>
</cp:coreProperties>
</file>